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sldIdLst>
    <p:sldId id="279" r:id="rId5"/>
    <p:sldId id="282" r:id="rId6"/>
    <p:sldId id="283" r:id="rId7"/>
    <p:sldId id="260" r:id="rId8"/>
    <p:sldId id="284" r:id="rId9"/>
    <p:sldId id="281" r:id="rId10"/>
    <p:sldId id="285" r:id="rId11"/>
    <p:sldId id="286" r:id="rId12"/>
    <p:sldId id="290" r:id="rId13"/>
    <p:sldId id="291" r:id="rId14"/>
    <p:sldId id="292" r:id="rId15"/>
    <p:sldId id="293" r:id="rId16"/>
    <p:sldId id="294" r:id="rId17"/>
    <p:sldId id="295" r:id="rId18"/>
    <p:sldId id="272" r:id="rId19"/>
    <p:sldId id="300" r:id="rId20"/>
    <p:sldId id="301" r:id="rId21"/>
    <p:sldId id="302" r:id="rId22"/>
    <p:sldId id="303" r:id="rId23"/>
    <p:sldId id="29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374" autoAdjust="0"/>
  </p:normalViewPr>
  <p:slideViewPr>
    <p:cSldViewPr snapToGrid="0">
      <p:cViewPr varScale="1">
        <p:scale>
          <a:sx n="74" d="100"/>
          <a:sy n="74" d="100"/>
        </p:scale>
        <p:origin x="55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950C82-FDC6-4738-B855-824ABC6A44F1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AF308AF-4510-46C9-916C-581644FDE704}">
      <dgm:prSet phldrT="[Text]" custT="1"/>
      <dgm:spPr>
        <a:solidFill>
          <a:schemeClr val="accent2">
            <a:lumMod val="75000"/>
          </a:schemeClr>
        </a:solidFill>
        <a:ln>
          <a:noFill/>
        </a:ln>
      </dgm:spPr>
      <dgm:t>
        <a:bodyPr/>
        <a:lstStyle/>
        <a:p>
          <a:r>
            <a:rPr lang="en-US" sz="1600" dirty="0"/>
            <a:t>Carbon </a:t>
          </a:r>
        </a:p>
        <a:p>
          <a:r>
            <a:rPr lang="en-US" sz="1600" dirty="0"/>
            <a:t>Monoxide</a:t>
          </a:r>
        </a:p>
      </dgm:t>
    </dgm:pt>
    <dgm:pt modelId="{5737C79D-A6C6-453E-A2FC-CAFC711148E0}" type="parTrans" cxnId="{FEDD2364-9F10-4F55-BF12-9727127201D0}">
      <dgm:prSet/>
      <dgm:spPr/>
      <dgm:t>
        <a:bodyPr/>
        <a:lstStyle/>
        <a:p>
          <a:endParaRPr lang="en-US"/>
        </a:p>
      </dgm:t>
    </dgm:pt>
    <dgm:pt modelId="{19F0082A-2C69-4318-9428-74B9B3C58A26}" type="sibTrans" cxnId="{FEDD2364-9F10-4F55-BF12-9727127201D0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tx1">
            <a:lumMod val="50000"/>
            <a:lumOff val="50000"/>
          </a:schemeClr>
        </a:solidFill>
        <a:ln>
          <a:noFill/>
        </a:ln>
      </dgm:spPr>
      <dgm:t>
        <a:bodyPr/>
        <a:lstStyle/>
        <a:p>
          <a:endParaRPr lang="en-US"/>
        </a:p>
      </dgm:t>
    </dgm:pt>
    <dgm:pt modelId="{5E879305-2DA3-4EBD-9D44-0E5DD0FC7299}">
      <dgm:prSet phldrT="[Text]" custT="1"/>
      <dgm:spPr>
        <a:solidFill>
          <a:schemeClr val="accent2">
            <a:lumMod val="20000"/>
            <a:lumOff val="80000"/>
          </a:schemeClr>
        </a:solidFill>
        <a:ln>
          <a:noFill/>
        </a:ln>
      </dgm:spPr>
      <dgm:t>
        <a:bodyPr/>
        <a:lstStyle/>
        <a:p>
          <a:r>
            <a:rPr lang="en-US" sz="1800" b="1" dirty="0">
              <a:solidFill>
                <a:srgbClr val="002060"/>
              </a:solidFill>
            </a:rPr>
            <a:t>Lead</a:t>
          </a:r>
          <a:endParaRPr lang="en-US" sz="1100" b="1" dirty="0">
            <a:solidFill>
              <a:srgbClr val="002060"/>
            </a:solidFill>
          </a:endParaRPr>
        </a:p>
      </dgm:t>
    </dgm:pt>
    <dgm:pt modelId="{A36F3540-5D63-49DE-9E63-84644BB88B6F}" type="parTrans" cxnId="{A0F10B91-EA1E-43D2-88B0-B2BB5763561E}">
      <dgm:prSet/>
      <dgm:spPr/>
      <dgm:t>
        <a:bodyPr/>
        <a:lstStyle/>
        <a:p>
          <a:endParaRPr lang="en-US"/>
        </a:p>
      </dgm:t>
    </dgm:pt>
    <dgm:pt modelId="{E76CE327-F2FE-4631-AD17-30B64FF44FB8}" type="sibTrans" cxnId="{A0F10B91-EA1E-43D2-88B0-B2BB5763561E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tx1">
            <a:lumMod val="50000"/>
            <a:lumOff val="50000"/>
          </a:schemeClr>
        </a:solidFill>
        <a:ln>
          <a:noFill/>
        </a:ln>
      </dgm:spPr>
      <dgm:t>
        <a:bodyPr/>
        <a:lstStyle/>
        <a:p>
          <a:endParaRPr lang="en-US"/>
        </a:p>
      </dgm:t>
    </dgm:pt>
    <dgm:pt modelId="{474A5757-A72A-41D9-9E80-0A87277B7EC6}">
      <dgm:prSet phldrT="[Text]" custT="1"/>
      <dgm:spPr>
        <a:solidFill>
          <a:schemeClr val="accent2">
            <a:lumMod val="50000"/>
          </a:schemeClr>
        </a:solidFill>
        <a:ln>
          <a:noFill/>
        </a:ln>
      </dgm:spPr>
      <dgm:t>
        <a:bodyPr/>
        <a:lstStyle/>
        <a:p>
          <a:r>
            <a:rPr lang="en-US" sz="1400" dirty="0"/>
            <a:t>Nitrogen Oxides</a:t>
          </a:r>
        </a:p>
      </dgm:t>
    </dgm:pt>
    <dgm:pt modelId="{0ED235B2-F1C8-4EF6-AE58-68CA1D7F32F3}" type="parTrans" cxnId="{108CC4D0-207E-4246-8A38-34B7EF8B8115}">
      <dgm:prSet/>
      <dgm:spPr/>
      <dgm:t>
        <a:bodyPr/>
        <a:lstStyle/>
        <a:p>
          <a:endParaRPr lang="en-US"/>
        </a:p>
      </dgm:t>
    </dgm:pt>
    <dgm:pt modelId="{6743780A-A046-4BE7-8277-CFCD48C0E1DF}" type="sibTrans" cxnId="{108CC4D0-207E-4246-8A38-34B7EF8B8115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tx1">
            <a:lumMod val="50000"/>
            <a:lumOff val="50000"/>
          </a:schemeClr>
        </a:solidFill>
        <a:ln>
          <a:noFill/>
        </a:ln>
      </dgm:spPr>
      <dgm:t>
        <a:bodyPr/>
        <a:lstStyle/>
        <a:p>
          <a:endParaRPr lang="en-US"/>
        </a:p>
      </dgm:t>
    </dgm:pt>
    <dgm:pt modelId="{0F2C2FEF-C084-4BEA-B086-58C096635B30}">
      <dgm:prSet custT="1"/>
      <dgm:spPr>
        <a:solidFill>
          <a:schemeClr val="accent2">
            <a:lumMod val="40000"/>
            <a:lumOff val="60000"/>
          </a:schemeClr>
        </a:solidFill>
        <a:ln>
          <a:noFill/>
        </a:ln>
      </dgm:spPr>
      <dgm:t>
        <a:bodyPr/>
        <a:lstStyle/>
        <a:p>
          <a:r>
            <a:rPr lang="en-US" sz="1400" b="1" dirty="0">
              <a:solidFill>
                <a:srgbClr val="002060"/>
              </a:solidFill>
            </a:rPr>
            <a:t>Ozone</a:t>
          </a:r>
          <a:endParaRPr lang="en-US" sz="1100" b="1" dirty="0">
            <a:solidFill>
              <a:srgbClr val="002060"/>
            </a:solidFill>
          </a:endParaRPr>
        </a:p>
      </dgm:t>
    </dgm:pt>
    <dgm:pt modelId="{5B449C4E-D580-48F1-A0F2-730DD0A462B0}" type="parTrans" cxnId="{59A93DAA-0591-41EA-BEF9-018AF4F6AA39}">
      <dgm:prSet/>
      <dgm:spPr/>
      <dgm:t>
        <a:bodyPr/>
        <a:lstStyle/>
        <a:p>
          <a:endParaRPr lang="en-US"/>
        </a:p>
      </dgm:t>
    </dgm:pt>
    <dgm:pt modelId="{34F7A0A9-40F9-4683-AFF7-58E85BFD9339}" type="sibTrans" cxnId="{59A93DAA-0591-41EA-BEF9-018AF4F6AA39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tx1">
            <a:lumMod val="50000"/>
            <a:lumOff val="50000"/>
          </a:schemeClr>
        </a:solidFill>
        <a:ln>
          <a:noFill/>
        </a:ln>
      </dgm:spPr>
      <dgm:t>
        <a:bodyPr/>
        <a:lstStyle/>
        <a:p>
          <a:endParaRPr lang="en-US"/>
        </a:p>
      </dgm:t>
    </dgm:pt>
    <dgm:pt modelId="{BEA33502-7D62-47AD-8E98-36F00EE75E7A}">
      <dgm:prSet custT="1"/>
      <dgm:spPr>
        <a:solidFill>
          <a:schemeClr val="accent2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en-US" sz="1400" b="1" dirty="0">
              <a:solidFill>
                <a:srgbClr val="002060"/>
              </a:solidFill>
            </a:rPr>
            <a:t>Particle Pollution</a:t>
          </a:r>
        </a:p>
      </dgm:t>
    </dgm:pt>
    <dgm:pt modelId="{69E562EC-4DAB-40E7-91FA-DAD6F63D5E41}" type="parTrans" cxnId="{B712561F-B3B9-4577-8A5F-714631887D41}">
      <dgm:prSet/>
      <dgm:spPr/>
      <dgm:t>
        <a:bodyPr/>
        <a:lstStyle/>
        <a:p>
          <a:endParaRPr lang="en-US"/>
        </a:p>
      </dgm:t>
    </dgm:pt>
    <dgm:pt modelId="{9215ADE5-780D-45A0-BB9C-1DC37261E8D5}" type="sibTrans" cxnId="{B712561F-B3B9-4577-8A5F-714631887D41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tx1">
            <a:lumMod val="50000"/>
            <a:lumOff val="50000"/>
          </a:schemeClr>
        </a:solidFill>
        <a:ln>
          <a:noFill/>
        </a:ln>
      </dgm:spPr>
      <dgm:t>
        <a:bodyPr/>
        <a:lstStyle/>
        <a:p>
          <a:endParaRPr lang="en-US"/>
        </a:p>
      </dgm:t>
    </dgm:pt>
    <dgm:pt modelId="{21F32125-0F43-4CCB-9ECC-AF4E389B96EC}">
      <dgm:prSet custT="1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 sz="1800" dirty="0"/>
            <a:t>Sulfur Oxides</a:t>
          </a:r>
        </a:p>
      </dgm:t>
    </dgm:pt>
    <dgm:pt modelId="{871BDC36-024E-49D1-95AD-995B94326332}" type="parTrans" cxnId="{C2FF7B8C-5694-40CB-8189-47FE0E60911A}">
      <dgm:prSet/>
      <dgm:spPr/>
      <dgm:t>
        <a:bodyPr/>
        <a:lstStyle/>
        <a:p>
          <a:endParaRPr lang="en-US"/>
        </a:p>
      </dgm:t>
    </dgm:pt>
    <dgm:pt modelId="{5A9F4E7F-2D2B-4EDF-BAD3-C20DE574A44D}" type="sibTrans" cxnId="{C2FF7B8C-5694-40CB-8189-47FE0E60911A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tx1">
            <a:lumMod val="50000"/>
            <a:lumOff val="50000"/>
          </a:schemeClr>
        </a:solidFill>
        <a:ln>
          <a:noFill/>
        </a:ln>
      </dgm:spPr>
      <dgm:t>
        <a:bodyPr/>
        <a:lstStyle/>
        <a:p>
          <a:endParaRPr lang="en-US"/>
        </a:p>
      </dgm:t>
    </dgm:pt>
    <dgm:pt modelId="{D2502F11-DDB4-46CA-B916-BBE43014D114}" type="pres">
      <dgm:prSet presAssocID="{6A950C82-FDC6-4738-B855-824ABC6A44F1}" presName="Name0" presStyleCnt="0">
        <dgm:presLayoutVars>
          <dgm:chMax/>
          <dgm:chPref/>
          <dgm:dir/>
          <dgm:animLvl val="lvl"/>
        </dgm:presLayoutVars>
      </dgm:prSet>
      <dgm:spPr/>
    </dgm:pt>
    <dgm:pt modelId="{4A393DE2-441D-4D62-9FAC-F51BF813DD79}" type="pres">
      <dgm:prSet presAssocID="{0AF308AF-4510-46C9-916C-581644FDE704}" presName="composite" presStyleCnt="0"/>
      <dgm:spPr/>
    </dgm:pt>
    <dgm:pt modelId="{B9B9A558-B1B3-4986-8550-930D28E38DE0}" type="pres">
      <dgm:prSet presAssocID="{0AF308AF-4510-46C9-916C-581644FDE704}" presName="Parent1" presStyleLbl="node1" presStyleIdx="0" presStyleCnt="12" custScaleX="318037" custScaleY="262314" custLinFactX="100000" custLinFactNeighborX="111674" custLinFactNeighborY="-335">
        <dgm:presLayoutVars>
          <dgm:chMax val="1"/>
          <dgm:chPref val="1"/>
          <dgm:bulletEnabled val="1"/>
        </dgm:presLayoutVars>
      </dgm:prSet>
      <dgm:spPr/>
    </dgm:pt>
    <dgm:pt modelId="{A80F161C-21E5-4589-9604-EADEADA5E13D}" type="pres">
      <dgm:prSet presAssocID="{0AF308AF-4510-46C9-916C-581644FDE704}" presName="Childtext1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DD019518-65A5-47AE-846A-54CF809039F4}" type="pres">
      <dgm:prSet presAssocID="{0AF308AF-4510-46C9-916C-581644FDE704}" presName="BalanceSpacing" presStyleCnt="0"/>
      <dgm:spPr/>
    </dgm:pt>
    <dgm:pt modelId="{DAC7DA71-1C3D-492C-A8C4-870567EBFDE9}" type="pres">
      <dgm:prSet presAssocID="{0AF308AF-4510-46C9-916C-581644FDE704}" presName="BalanceSpacing1" presStyleCnt="0"/>
      <dgm:spPr/>
    </dgm:pt>
    <dgm:pt modelId="{B652D0C6-1D19-4D0B-B30F-A8E111E200E8}" type="pres">
      <dgm:prSet presAssocID="{19F0082A-2C69-4318-9428-74B9B3C58A26}" presName="Accent1Text" presStyleLbl="node1" presStyleIdx="1" presStyleCnt="12" custScaleX="13329" custScaleY="20794" custLinFactX="-114405" custLinFactNeighborX="-200000" custLinFactNeighborY="-10622"/>
      <dgm:spPr/>
    </dgm:pt>
    <dgm:pt modelId="{445CB7CF-6851-4A88-9D14-3492988B5E74}" type="pres">
      <dgm:prSet presAssocID="{19F0082A-2C69-4318-9428-74B9B3C58A26}" presName="spaceBetweenRectangles" presStyleCnt="0"/>
      <dgm:spPr/>
    </dgm:pt>
    <dgm:pt modelId="{BC093ABB-C9AE-41CE-BD5A-44CAA0547B6F}" type="pres">
      <dgm:prSet presAssocID="{5E879305-2DA3-4EBD-9D44-0E5DD0FC7299}" presName="composite" presStyleCnt="0"/>
      <dgm:spPr/>
    </dgm:pt>
    <dgm:pt modelId="{DEE9486B-A785-4FF4-AE4A-D10EC5ABFFAF}" type="pres">
      <dgm:prSet presAssocID="{5E879305-2DA3-4EBD-9D44-0E5DD0FC7299}" presName="Parent1" presStyleLbl="node1" presStyleIdx="2" presStyleCnt="12" custScaleX="227001" custScaleY="157939" custLinFactX="-300000" custLinFactNeighborX="-380094" custLinFactNeighborY="-29066">
        <dgm:presLayoutVars>
          <dgm:chMax val="1"/>
          <dgm:chPref val="1"/>
          <dgm:bulletEnabled val="1"/>
        </dgm:presLayoutVars>
      </dgm:prSet>
      <dgm:spPr/>
    </dgm:pt>
    <dgm:pt modelId="{77817325-40DC-48D1-BCA4-6D3B55D40D2A}" type="pres">
      <dgm:prSet presAssocID="{5E879305-2DA3-4EBD-9D44-0E5DD0FC7299}" presName="Childtext1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8AE0F393-2497-4992-887A-C1256B5FFCB5}" type="pres">
      <dgm:prSet presAssocID="{5E879305-2DA3-4EBD-9D44-0E5DD0FC7299}" presName="BalanceSpacing" presStyleCnt="0"/>
      <dgm:spPr/>
    </dgm:pt>
    <dgm:pt modelId="{BF427571-79E7-48A8-AFC0-A468D0948A0A}" type="pres">
      <dgm:prSet presAssocID="{5E879305-2DA3-4EBD-9D44-0E5DD0FC7299}" presName="BalanceSpacing1" presStyleCnt="0"/>
      <dgm:spPr/>
    </dgm:pt>
    <dgm:pt modelId="{2BA60CBA-45F2-46E9-A302-83A18F5E2989}" type="pres">
      <dgm:prSet presAssocID="{E76CE327-F2FE-4631-AD17-30B64FF44FB8}" presName="Accent1Text" presStyleLbl="node1" presStyleIdx="3" presStyleCnt="12" custScaleX="26297" custScaleY="39462" custLinFactX="100000" custLinFactY="30714" custLinFactNeighborX="193037" custLinFactNeighborY="100000"/>
      <dgm:spPr/>
    </dgm:pt>
    <dgm:pt modelId="{A1AC1D5B-EE67-4959-98C4-643483DCFEA4}" type="pres">
      <dgm:prSet presAssocID="{E76CE327-F2FE-4631-AD17-30B64FF44FB8}" presName="spaceBetweenRectangles" presStyleCnt="0"/>
      <dgm:spPr/>
    </dgm:pt>
    <dgm:pt modelId="{C4943C25-F278-4DEE-9246-C2F2FC741531}" type="pres">
      <dgm:prSet presAssocID="{474A5757-A72A-41D9-9E80-0A87277B7EC6}" presName="composite" presStyleCnt="0"/>
      <dgm:spPr/>
    </dgm:pt>
    <dgm:pt modelId="{BF64FF68-53A2-485B-82BE-D79015B33FE8}" type="pres">
      <dgm:prSet presAssocID="{474A5757-A72A-41D9-9E80-0A87277B7EC6}" presName="Parent1" presStyleLbl="node1" presStyleIdx="4" presStyleCnt="12" custScaleX="233148" custScaleY="160953" custLinFactX="300000" custLinFactNeighborX="398238" custLinFactNeighborY="18397">
        <dgm:presLayoutVars>
          <dgm:chMax val="1"/>
          <dgm:chPref val="1"/>
          <dgm:bulletEnabled val="1"/>
        </dgm:presLayoutVars>
      </dgm:prSet>
      <dgm:spPr/>
    </dgm:pt>
    <dgm:pt modelId="{91C71944-DC8D-4173-B5C0-CE903681CB30}" type="pres">
      <dgm:prSet presAssocID="{474A5757-A72A-41D9-9E80-0A87277B7EC6}" presName="Childtext1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0B226504-B116-47AF-B58C-A63AA459DCE9}" type="pres">
      <dgm:prSet presAssocID="{474A5757-A72A-41D9-9E80-0A87277B7EC6}" presName="BalanceSpacing" presStyleCnt="0"/>
      <dgm:spPr/>
    </dgm:pt>
    <dgm:pt modelId="{0DC22DF5-916E-49B0-B903-1D9056C2D883}" type="pres">
      <dgm:prSet presAssocID="{474A5757-A72A-41D9-9E80-0A87277B7EC6}" presName="BalanceSpacing1" presStyleCnt="0"/>
      <dgm:spPr/>
    </dgm:pt>
    <dgm:pt modelId="{971D97BD-0AEA-47CC-BF0D-C5625F0E3DD3}" type="pres">
      <dgm:prSet presAssocID="{6743780A-A046-4BE7-8277-CFCD48C0E1DF}" presName="Accent1Text" presStyleLbl="node1" presStyleIdx="5" presStyleCnt="12" custScaleX="23957" custScaleY="26891" custLinFactX="-400000" custLinFactY="83240" custLinFactNeighborX="-482165" custLinFactNeighborY="100000"/>
      <dgm:spPr/>
    </dgm:pt>
    <dgm:pt modelId="{4E155B0C-C954-4D40-944E-FB04DC30A1F1}" type="pres">
      <dgm:prSet presAssocID="{6743780A-A046-4BE7-8277-CFCD48C0E1DF}" presName="spaceBetweenRectangles" presStyleCnt="0"/>
      <dgm:spPr/>
    </dgm:pt>
    <dgm:pt modelId="{1232ADCA-9C48-476B-829D-C02F15601EC3}" type="pres">
      <dgm:prSet presAssocID="{0F2C2FEF-C084-4BEA-B086-58C096635B30}" presName="composite" presStyleCnt="0"/>
      <dgm:spPr/>
    </dgm:pt>
    <dgm:pt modelId="{66234244-D604-4E11-8251-5BA0DEA07AF1}" type="pres">
      <dgm:prSet presAssocID="{0F2C2FEF-C084-4BEA-B086-58C096635B30}" presName="Parent1" presStyleLbl="node1" presStyleIdx="6" presStyleCnt="12" custScaleX="186313" custScaleY="159195" custLinFactX="-78828" custLinFactNeighborX="-100000" custLinFactNeighborY="-85728">
        <dgm:presLayoutVars>
          <dgm:chMax val="1"/>
          <dgm:chPref val="1"/>
          <dgm:bulletEnabled val="1"/>
        </dgm:presLayoutVars>
      </dgm:prSet>
      <dgm:spPr/>
    </dgm:pt>
    <dgm:pt modelId="{033A3C29-83E6-4832-B167-EAACBCD09A63}" type="pres">
      <dgm:prSet presAssocID="{0F2C2FEF-C084-4BEA-B086-58C096635B30}" presName="Childtext1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65616136-A6CE-49CE-B6C5-972E55D5FDF6}" type="pres">
      <dgm:prSet presAssocID="{0F2C2FEF-C084-4BEA-B086-58C096635B30}" presName="BalanceSpacing" presStyleCnt="0"/>
      <dgm:spPr/>
    </dgm:pt>
    <dgm:pt modelId="{BE5E97C7-0F6C-486A-954F-64A9BA549532}" type="pres">
      <dgm:prSet presAssocID="{0F2C2FEF-C084-4BEA-B086-58C096635B30}" presName="BalanceSpacing1" presStyleCnt="0"/>
      <dgm:spPr/>
    </dgm:pt>
    <dgm:pt modelId="{5007B457-01A1-4798-BA7C-1B3491D358EF}" type="pres">
      <dgm:prSet presAssocID="{34F7A0A9-40F9-4683-AFF7-58E85BFD9339}" presName="Accent1Text" presStyleLbl="node1" presStyleIdx="7" presStyleCnt="12" custFlipVert="1" custScaleX="12672" custScaleY="14319" custLinFactX="464582" custLinFactY="-169136" custLinFactNeighborX="500000" custLinFactNeighborY="-200000"/>
      <dgm:spPr/>
    </dgm:pt>
    <dgm:pt modelId="{79934523-3A20-4432-B618-08F2938698BC}" type="pres">
      <dgm:prSet presAssocID="{34F7A0A9-40F9-4683-AFF7-58E85BFD9339}" presName="spaceBetweenRectangles" presStyleCnt="0"/>
      <dgm:spPr/>
    </dgm:pt>
    <dgm:pt modelId="{ADAE8B0E-D674-47A5-AF81-ECA3509791AF}" type="pres">
      <dgm:prSet presAssocID="{BEA33502-7D62-47AD-8E98-36F00EE75E7A}" presName="composite" presStyleCnt="0"/>
      <dgm:spPr/>
    </dgm:pt>
    <dgm:pt modelId="{3B256497-1EDF-4115-8837-8A4E9C31FF82}" type="pres">
      <dgm:prSet presAssocID="{BEA33502-7D62-47AD-8E98-36F00EE75E7A}" presName="Parent1" presStyleLbl="node1" presStyleIdx="8" presStyleCnt="12" custScaleX="269087" custScaleY="201242" custLinFactX="-232834" custLinFactNeighborX="-300000" custLinFactNeighborY="-22226">
        <dgm:presLayoutVars>
          <dgm:chMax val="1"/>
          <dgm:chPref val="1"/>
          <dgm:bulletEnabled val="1"/>
        </dgm:presLayoutVars>
      </dgm:prSet>
      <dgm:spPr/>
    </dgm:pt>
    <dgm:pt modelId="{1F523B16-BA26-444A-AE7A-CC7CF87BC69A}" type="pres">
      <dgm:prSet presAssocID="{BEA33502-7D62-47AD-8E98-36F00EE75E7A}" presName="Childtext1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A45CAA85-A9B7-405F-BFB1-217E9F27B85C}" type="pres">
      <dgm:prSet presAssocID="{BEA33502-7D62-47AD-8E98-36F00EE75E7A}" presName="BalanceSpacing" presStyleCnt="0"/>
      <dgm:spPr/>
    </dgm:pt>
    <dgm:pt modelId="{FB121693-1793-4435-B8EE-157A08DFAABF}" type="pres">
      <dgm:prSet presAssocID="{BEA33502-7D62-47AD-8E98-36F00EE75E7A}" presName="BalanceSpacing1" presStyleCnt="0"/>
      <dgm:spPr/>
    </dgm:pt>
    <dgm:pt modelId="{86015C58-3D18-4614-849B-764E42737E3E}" type="pres">
      <dgm:prSet presAssocID="{9215ADE5-780D-45A0-BB9C-1DC37261E8D5}" presName="Accent1Text" presStyleLbl="node1" presStyleIdx="9" presStyleCnt="12" custScaleX="20415" custScaleY="17158" custLinFactNeighborX="72206" custLinFactNeighborY="-63736"/>
      <dgm:spPr/>
    </dgm:pt>
    <dgm:pt modelId="{F0DAE0C3-4902-4251-82DE-911AC3A65964}" type="pres">
      <dgm:prSet presAssocID="{9215ADE5-780D-45A0-BB9C-1DC37261E8D5}" presName="spaceBetweenRectangles" presStyleCnt="0"/>
      <dgm:spPr/>
    </dgm:pt>
    <dgm:pt modelId="{98B64CE8-ECA8-463B-A10F-7728A37A886A}" type="pres">
      <dgm:prSet presAssocID="{21F32125-0F43-4CCB-9ECC-AF4E389B96EC}" presName="composite" presStyleCnt="0"/>
      <dgm:spPr/>
    </dgm:pt>
    <dgm:pt modelId="{DCD6F5B7-E24E-456C-958A-092B0AAF1DA6}" type="pres">
      <dgm:prSet presAssocID="{21F32125-0F43-4CCB-9ECC-AF4E389B96EC}" presName="Parent1" presStyleLbl="node1" presStyleIdx="10" presStyleCnt="12" custScaleX="293534" custScaleY="239517" custLinFactX="300000" custLinFactNeighborX="303751" custLinFactNeighborY="-18182">
        <dgm:presLayoutVars>
          <dgm:chMax val="1"/>
          <dgm:chPref val="1"/>
          <dgm:bulletEnabled val="1"/>
        </dgm:presLayoutVars>
      </dgm:prSet>
      <dgm:spPr/>
    </dgm:pt>
    <dgm:pt modelId="{FD7A6302-4F15-400F-9E35-037232DA5611}" type="pres">
      <dgm:prSet presAssocID="{21F32125-0F43-4CCB-9ECC-AF4E389B96EC}" presName="Childtext1" presStyleLbl="revTx" presStyleIdx="5" presStyleCnt="6">
        <dgm:presLayoutVars>
          <dgm:chMax val="0"/>
          <dgm:chPref val="0"/>
          <dgm:bulletEnabled val="1"/>
        </dgm:presLayoutVars>
      </dgm:prSet>
      <dgm:spPr/>
    </dgm:pt>
    <dgm:pt modelId="{7C6BAC31-06DC-40EC-AC53-BC0534C04911}" type="pres">
      <dgm:prSet presAssocID="{21F32125-0F43-4CCB-9ECC-AF4E389B96EC}" presName="BalanceSpacing" presStyleCnt="0"/>
      <dgm:spPr/>
    </dgm:pt>
    <dgm:pt modelId="{DD67A4CC-56A0-406F-B80C-522010EB0354}" type="pres">
      <dgm:prSet presAssocID="{21F32125-0F43-4CCB-9ECC-AF4E389B96EC}" presName="BalanceSpacing1" presStyleCnt="0"/>
      <dgm:spPr/>
    </dgm:pt>
    <dgm:pt modelId="{02229122-106E-4CC3-B5A6-BD2FCFA68CAC}" type="pres">
      <dgm:prSet presAssocID="{5A9F4E7F-2D2B-4EDF-BAD3-C20DE574A44D}" presName="Accent1Text" presStyleLbl="node1" presStyleIdx="11" presStyleCnt="12" custScaleX="30385" custScaleY="32399"/>
      <dgm:spPr/>
    </dgm:pt>
  </dgm:ptLst>
  <dgm:cxnLst>
    <dgm:cxn modelId="{2C3E4D0A-F351-4B82-8A6F-8036542540B3}" type="presOf" srcId="{0AF308AF-4510-46C9-916C-581644FDE704}" destId="{B9B9A558-B1B3-4986-8550-930D28E38DE0}" srcOrd="0" destOrd="0" presId="urn:microsoft.com/office/officeart/2008/layout/AlternatingHexagons"/>
    <dgm:cxn modelId="{58745E0D-DFD9-4563-8E00-33EDA721152C}" type="presOf" srcId="{19F0082A-2C69-4318-9428-74B9B3C58A26}" destId="{B652D0C6-1D19-4D0B-B30F-A8E111E200E8}" srcOrd="0" destOrd="0" presId="urn:microsoft.com/office/officeart/2008/layout/AlternatingHexagons"/>
    <dgm:cxn modelId="{CF3A270F-2FF8-4BA3-8D92-29D1FDA3484A}" type="presOf" srcId="{6743780A-A046-4BE7-8277-CFCD48C0E1DF}" destId="{971D97BD-0AEA-47CC-BF0D-C5625F0E3DD3}" srcOrd="0" destOrd="0" presId="urn:microsoft.com/office/officeart/2008/layout/AlternatingHexagons"/>
    <dgm:cxn modelId="{9B9A1F1F-C078-48DA-B2DE-4BFA95505636}" type="presOf" srcId="{E76CE327-F2FE-4631-AD17-30B64FF44FB8}" destId="{2BA60CBA-45F2-46E9-A302-83A18F5E2989}" srcOrd="0" destOrd="0" presId="urn:microsoft.com/office/officeart/2008/layout/AlternatingHexagons"/>
    <dgm:cxn modelId="{B712561F-B3B9-4577-8A5F-714631887D41}" srcId="{6A950C82-FDC6-4738-B855-824ABC6A44F1}" destId="{BEA33502-7D62-47AD-8E98-36F00EE75E7A}" srcOrd="4" destOrd="0" parTransId="{69E562EC-4DAB-40E7-91FA-DAD6F63D5E41}" sibTransId="{9215ADE5-780D-45A0-BB9C-1DC37261E8D5}"/>
    <dgm:cxn modelId="{EA6C2529-8D73-4DC6-9B51-2AEC5485135C}" type="presOf" srcId="{BEA33502-7D62-47AD-8E98-36F00EE75E7A}" destId="{3B256497-1EDF-4115-8837-8A4E9C31FF82}" srcOrd="0" destOrd="0" presId="urn:microsoft.com/office/officeart/2008/layout/AlternatingHexagons"/>
    <dgm:cxn modelId="{2176F835-F9C4-4212-8C01-015C13DAB50D}" type="presOf" srcId="{5E879305-2DA3-4EBD-9D44-0E5DD0FC7299}" destId="{DEE9486B-A785-4FF4-AE4A-D10EC5ABFFAF}" srcOrd="0" destOrd="0" presId="urn:microsoft.com/office/officeart/2008/layout/AlternatingHexagons"/>
    <dgm:cxn modelId="{94284D3A-0A02-4DFD-9003-7B96DEB05424}" type="presOf" srcId="{9215ADE5-780D-45A0-BB9C-1DC37261E8D5}" destId="{86015C58-3D18-4614-849B-764E42737E3E}" srcOrd="0" destOrd="0" presId="urn:microsoft.com/office/officeart/2008/layout/AlternatingHexagons"/>
    <dgm:cxn modelId="{32000141-3DCA-47D3-AA3C-AC1E9572704E}" type="presOf" srcId="{0F2C2FEF-C084-4BEA-B086-58C096635B30}" destId="{66234244-D604-4E11-8251-5BA0DEA07AF1}" srcOrd="0" destOrd="0" presId="urn:microsoft.com/office/officeart/2008/layout/AlternatingHexagons"/>
    <dgm:cxn modelId="{FEDD2364-9F10-4F55-BF12-9727127201D0}" srcId="{6A950C82-FDC6-4738-B855-824ABC6A44F1}" destId="{0AF308AF-4510-46C9-916C-581644FDE704}" srcOrd="0" destOrd="0" parTransId="{5737C79D-A6C6-453E-A2FC-CAFC711148E0}" sibTransId="{19F0082A-2C69-4318-9428-74B9B3C58A26}"/>
    <dgm:cxn modelId="{2EB63B67-4DF7-4510-9197-088131EE0F88}" type="presOf" srcId="{474A5757-A72A-41D9-9E80-0A87277B7EC6}" destId="{BF64FF68-53A2-485B-82BE-D79015B33FE8}" srcOrd="0" destOrd="0" presId="urn:microsoft.com/office/officeart/2008/layout/AlternatingHexagons"/>
    <dgm:cxn modelId="{92BFEE83-F530-45DE-AA12-3C2A29F23A2B}" type="presOf" srcId="{5A9F4E7F-2D2B-4EDF-BAD3-C20DE574A44D}" destId="{02229122-106E-4CC3-B5A6-BD2FCFA68CAC}" srcOrd="0" destOrd="0" presId="urn:microsoft.com/office/officeart/2008/layout/AlternatingHexagons"/>
    <dgm:cxn modelId="{C2FF7B8C-5694-40CB-8189-47FE0E60911A}" srcId="{6A950C82-FDC6-4738-B855-824ABC6A44F1}" destId="{21F32125-0F43-4CCB-9ECC-AF4E389B96EC}" srcOrd="5" destOrd="0" parTransId="{871BDC36-024E-49D1-95AD-995B94326332}" sibTransId="{5A9F4E7F-2D2B-4EDF-BAD3-C20DE574A44D}"/>
    <dgm:cxn modelId="{A0F10B91-EA1E-43D2-88B0-B2BB5763561E}" srcId="{6A950C82-FDC6-4738-B855-824ABC6A44F1}" destId="{5E879305-2DA3-4EBD-9D44-0E5DD0FC7299}" srcOrd="1" destOrd="0" parTransId="{A36F3540-5D63-49DE-9E63-84644BB88B6F}" sibTransId="{E76CE327-F2FE-4631-AD17-30B64FF44FB8}"/>
    <dgm:cxn modelId="{404DF792-0E7D-4946-A713-E015FAC2D356}" type="presOf" srcId="{6A950C82-FDC6-4738-B855-824ABC6A44F1}" destId="{D2502F11-DDB4-46CA-B916-BBE43014D114}" srcOrd="0" destOrd="0" presId="urn:microsoft.com/office/officeart/2008/layout/AlternatingHexagons"/>
    <dgm:cxn modelId="{4CA161A6-297A-46CA-8087-E173AE3E940E}" type="presOf" srcId="{34F7A0A9-40F9-4683-AFF7-58E85BFD9339}" destId="{5007B457-01A1-4798-BA7C-1B3491D358EF}" srcOrd="0" destOrd="0" presId="urn:microsoft.com/office/officeart/2008/layout/AlternatingHexagons"/>
    <dgm:cxn modelId="{59A93DAA-0591-41EA-BEF9-018AF4F6AA39}" srcId="{6A950C82-FDC6-4738-B855-824ABC6A44F1}" destId="{0F2C2FEF-C084-4BEA-B086-58C096635B30}" srcOrd="3" destOrd="0" parTransId="{5B449C4E-D580-48F1-A0F2-730DD0A462B0}" sibTransId="{34F7A0A9-40F9-4683-AFF7-58E85BFD9339}"/>
    <dgm:cxn modelId="{17CE6BBD-21C9-4E93-B3B9-D85296E19BD6}" type="presOf" srcId="{21F32125-0F43-4CCB-9ECC-AF4E389B96EC}" destId="{DCD6F5B7-E24E-456C-958A-092B0AAF1DA6}" srcOrd="0" destOrd="0" presId="urn:microsoft.com/office/officeart/2008/layout/AlternatingHexagons"/>
    <dgm:cxn modelId="{108CC4D0-207E-4246-8A38-34B7EF8B8115}" srcId="{6A950C82-FDC6-4738-B855-824ABC6A44F1}" destId="{474A5757-A72A-41D9-9E80-0A87277B7EC6}" srcOrd="2" destOrd="0" parTransId="{0ED235B2-F1C8-4EF6-AE58-68CA1D7F32F3}" sibTransId="{6743780A-A046-4BE7-8277-CFCD48C0E1DF}"/>
    <dgm:cxn modelId="{06D96F88-AFF0-4EBB-9EBD-C746E5F40AC3}" type="presParOf" srcId="{D2502F11-DDB4-46CA-B916-BBE43014D114}" destId="{4A393DE2-441D-4D62-9FAC-F51BF813DD79}" srcOrd="0" destOrd="0" presId="urn:microsoft.com/office/officeart/2008/layout/AlternatingHexagons"/>
    <dgm:cxn modelId="{F0D60889-98F7-4AF7-9931-9D5466315256}" type="presParOf" srcId="{4A393DE2-441D-4D62-9FAC-F51BF813DD79}" destId="{B9B9A558-B1B3-4986-8550-930D28E38DE0}" srcOrd="0" destOrd="0" presId="urn:microsoft.com/office/officeart/2008/layout/AlternatingHexagons"/>
    <dgm:cxn modelId="{36D2D701-7C80-4009-9110-5FE8B0E9F01A}" type="presParOf" srcId="{4A393DE2-441D-4D62-9FAC-F51BF813DD79}" destId="{A80F161C-21E5-4589-9604-EADEADA5E13D}" srcOrd="1" destOrd="0" presId="urn:microsoft.com/office/officeart/2008/layout/AlternatingHexagons"/>
    <dgm:cxn modelId="{22DD0ED3-69E0-42AB-ABEC-0B551F8F65C3}" type="presParOf" srcId="{4A393DE2-441D-4D62-9FAC-F51BF813DD79}" destId="{DD019518-65A5-47AE-846A-54CF809039F4}" srcOrd="2" destOrd="0" presId="urn:microsoft.com/office/officeart/2008/layout/AlternatingHexagons"/>
    <dgm:cxn modelId="{62FEE4E9-CA05-45B7-AB60-A1FD0D4E3F99}" type="presParOf" srcId="{4A393DE2-441D-4D62-9FAC-F51BF813DD79}" destId="{DAC7DA71-1C3D-492C-A8C4-870567EBFDE9}" srcOrd="3" destOrd="0" presId="urn:microsoft.com/office/officeart/2008/layout/AlternatingHexagons"/>
    <dgm:cxn modelId="{825874BF-C993-4BA0-B39E-B4A8E3D2CA92}" type="presParOf" srcId="{4A393DE2-441D-4D62-9FAC-F51BF813DD79}" destId="{B652D0C6-1D19-4D0B-B30F-A8E111E200E8}" srcOrd="4" destOrd="0" presId="urn:microsoft.com/office/officeart/2008/layout/AlternatingHexagons"/>
    <dgm:cxn modelId="{1B68E586-CA72-46A5-BE09-A2B545D67575}" type="presParOf" srcId="{D2502F11-DDB4-46CA-B916-BBE43014D114}" destId="{445CB7CF-6851-4A88-9D14-3492988B5E74}" srcOrd="1" destOrd="0" presId="urn:microsoft.com/office/officeart/2008/layout/AlternatingHexagons"/>
    <dgm:cxn modelId="{F71F9A83-1FC7-4B86-8AAD-D1E621EAB974}" type="presParOf" srcId="{D2502F11-DDB4-46CA-B916-BBE43014D114}" destId="{BC093ABB-C9AE-41CE-BD5A-44CAA0547B6F}" srcOrd="2" destOrd="0" presId="urn:microsoft.com/office/officeart/2008/layout/AlternatingHexagons"/>
    <dgm:cxn modelId="{8A83FE9B-B7BE-4AEE-AE56-410796216315}" type="presParOf" srcId="{BC093ABB-C9AE-41CE-BD5A-44CAA0547B6F}" destId="{DEE9486B-A785-4FF4-AE4A-D10EC5ABFFAF}" srcOrd="0" destOrd="0" presId="urn:microsoft.com/office/officeart/2008/layout/AlternatingHexagons"/>
    <dgm:cxn modelId="{E2F18F7C-CEDD-4EF9-8B38-40D6ED5D63FF}" type="presParOf" srcId="{BC093ABB-C9AE-41CE-BD5A-44CAA0547B6F}" destId="{77817325-40DC-48D1-BCA4-6D3B55D40D2A}" srcOrd="1" destOrd="0" presId="urn:microsoft.com/office/officeart/2008/layout/AlternatingHexagons"/>
    <dgm:cxn modelId="{38D85099-BADD-430A-94FF-A1B3327CE330}" type="presParOf" srcId="{BC093ABB-C9AE-41CE-BD5A-44CAA0547B6F}" destId="{8AE0F393-2497-4992-887A-C1256B5FFCB5}" srcOrd="2" destOrd="0" presId="urn:microsoft.com/office/officeart/2008/layout/AlternatingHexagons"/>
    <dgm:cxn modelId="{EC7219E7-1C75-4599-AF44-FC365446602D}" type="presParOf" srcId="{BC093ABB-C9AE-41CE-BD5A-44CAA0547B6F}" destId="{BF427571-79E7-48A8-AFC0-A468D0948A0A}" srcOrd="3" destOrd="0" presId="urn:microsoft.com/office/officeart/2008/layout/AlternatingHexagons"/>
    <dgm:cxn modelId="{B86E6EBC-05F7-4695-8EB3-0BD741C8085C}" type="presParOf" srcId="{BC093ABB-C9AE-41CE-BD5A-44CAA0547B6F}" destId="{2BA60CBA-45F2-46E9-A302-83A18F5E2989}" srcOrd="4" destOrd="0" presId="urn:microsoft.com/office/officeart/2008/layout/AlternatingHexagons"/>
    <dgm:cxn modelId="{C641C633-E5EE-47B3-8FBA-27BCC6380C99}" type="presParOf" srcId="{D2502F11-DDB4-46CA-B916-BBE43014D114}" destId="{A1AC1D5B-EE67-4959-98C4-643483DCFEA4}" srcOrd="3" destOrd="0" presId="urn:microsoft.com/office/officeart/2008/layout/AlternatingHexagons"/>
    <dgm:cxn modelId="{0AC1D205-C499-485F-A5DA-5628C45EB3A3}" type="presParOf" srcId="{D2502F11-DDB4-46CA-B916-BBE43014D114}" destId="{C4943C25-F278-4DEE-9246-C2F2FC741531}" srcOrd="4" destOrd="0" presId="urn:microsoft.com/office/officeart/2008/layout/AlternatingHexagons"/>
    <dgm:cxn modelId="{9C205C8A-5C9B-4660-AEC9-E47B88821DBF}" type="presParOf" srcId="{C4943C25-F278-4DEE-9246-C2F2FC741531}" destId="{BF64FF68-53A2-485B-82BE-D79015B33FE8}" srcOrd="0" destOrd="0" presId="urn:microsoft.com/office/officeart/2008/layout/AlternatingHexagons"/>
    <dgm:cxn modelId="{22D1076C-7B35-4EE7-AAFB-30D325248A35}" type="presParOf" srcId="{C4943C25-F278-4DEE-9246-C2F2FC741531}" destId="{91C71944-DC8D-4173-B5C0-CE903681CB30}" srcOrd="1" destOrd="0" presId="urn:microsoft.com/office/officeart/2008/layout/AlternatingHexagons"/>
    <dgm:cxn modelId="{4EB5953B-DD49-4753-AB3B-8A802200DE51}" type="presParOf" srcId="{C4943C25-F278-4DEE-9246-C2F2FC741531}" destId="{0B226504-B116-47AF-B58C-A63AA459DCE9}" srcOrd="2" destOrd="0" presId="urn:microsoft.com/office/officeart/2008/layout/AlternatingHexagons"/>
    <dgm:cxn modelId="{A0826B3C-ADB9-4C8D-A09C-9C058858B28F}" type="presParOf" srcId="{C4943C25-F278-4DEE-9246-C2F2FC741531}" destId="{0DC22DF5-916E-49B0-B903-1D9056C2D883}" srcOrd="3" destOrd="0" presId="urn:microsoft.com/office/officeart/2008/layout/AlternatingHexagons"/>
    <dgm:cxn modelId="{23A51206-F54B-4A91-9979-F2460D6CE5FD}" type="presParOf" srcId="{C4943C25-F278-4DEE-9246-C2F2FC741531}" destId="{971D97BD-0AEA-47CC-BF0D-C5625F0E3DD3}" srcOrd="4" destOrd="0" presId="urn:microsoft.com/office/officeart/2008/layout/AlternatingHexagons"/>
    <dgm:cxn modelId="{110AF3DE-F91A-488D-8A5E-B886CC2D1DAB}" type="presParOf" srcId="{D2502F11-DDB4-46CA-B916-BBE43014D114}" destId="{4E155B0C-C954-4D40-944E-FB04DC30A1F1}" srcOrd="5" destOrd="0" presId="urn:microsoft.com/office/officeart/2008/layout/AlternatingHexagons"/>
    <dgm:cxn modelId="{DD313C3B-580D-484C-B744-887C1978A52D}" type="presParOf" srcId="{D2502F11-DDB4-46CA-B916-BBE43014D114}" destId="{1232ADCA-9C48-476B-829D-C02F15601EC3}" srcOrd="6" destOrd="0" presId="urn:microsoft.com/office/officeart/2008/layout/AlternatingHexagons"/>
    <dgm:cxn modelId="{E90B1665-0600-4A5E-AC57-36A79244D78C}" type="presParOf" srcId="{1232ADCA-9C48-476B-829D-C02F15601EC3}" destId="{66234244-D604-4E11-8251-5BA0DEA07AF1}" srcOrd="0" destOrd="0" presId="urn:microsoft.com/office/officeart/2008/layout/AlternatingHexagons"/>
    <dgm:cxn modelId="{463F2DD2-E73C-4662-9FAC-FB1315508AEA}" type="presParOf" srcId="{1232ADCA-9C48-476B-829D-C02F15601EC3}" destId="{033A3C29-83E6-4832-B167-EAACBCD09A63}" srcOrd="1" destOrd="0" presId="urn:microsoft.com/office/officeart/2008/layout/AlternatingHexagons"/>
    <dgm:cxn modelId="{87A0F157-C9EE-46CD-8203-304E963DD137}" type="presParOf" srcId="{1232ADCA-9C48-476B-829D-C02F15601EC3}" destId="{65616136-A6CE-49CE-B6C5-972E55D5FDF6}" srcOrd="2" destOrd="0" presId="urn:microsoft.com/office/officeart/2008/layout/AlternatingHexagons"/>
    <dgm:cxn modelId="{699B62C6-235B-48D9-832E-AAB64DD88EE1}" type="presParOf" srcId="{1232ADCA-9C48-476B-829D-C02F15601EC3}" destId="{BE5E97C7-0F6C-486A-954F-64A9BA549532}" srcOrd="3" destOrd="0" presId="urn:microsoft.com/office/officeart/2008/layout/AlternatingHexagons"/>
    <dgm:cxn modelId="{393F99A8-98DE-4974-BB1A-3C628CC48DE5}" type="presParOf" srcId="{1232ADCA-9C48-476B-829D-C02F15601EC3}" destId="{5007B457-01A1-4798-BA7C-1B3491D358EF}" srcOrd="4" destOrd="0" presId="urn:microsoft.com/office/officeart/2008/layout/AlternatingHexagons"/>
    <dgm:cxn modelId="{F1578516-FF18-4577-8870-6487255F0EC0}" type="presParOf" srcId="{D2502F11-DDB4-46CA-B916-BBE43014D114}" destId="{79934523-3A20-4432-B618-08F2938698BC}" srcOrd="7" destOrd="0" presId="urn:microsoft.com/office/officeart/2008/layout/AlternatingHexagons"/>
    <dgm:cxn modelId="{F3880F7C-3D74-46BE-9EA8-BCB143637093}" type="presParOf" srcId="{D2502F11-DDB4-46CA-B916-BBE43014D114}" destId="{ADAE8B0E-D674-47A5-AF81-ECA3509791AF}" srcOrd="8" destOrd="0" presId="urn:microsoft.com/office/officeart/2008/layout/AlternatingHexagons"/>
    <dgm:cxn modelId="{E6F971AF-F2B5-460B-91CC-18F4B87852EA}" type="presParOf" srcId="{ADAE8B0E-D674-47A5-AF81-ECA3509791AF}" destId="{3B256497-1EDF-4115-8837-8A4E9C31FF82}" srcOrd="0" destOrd="0" presId="urn:microsoft.com/office/officeart/2008/layout/AlternatingHexagons"/>
    <dgm:cxn modelId="{DACB79F1-6F5D-41BA-871A-5F1528B8A505}" type="presParOf" srcId="{ADAE8B0E-D674-47A5-AF81-ECA3509791AF}" destId="{1F523B16-BA26-444A-AE7A-CC7CF87BC69A}" srcOrd="1" destOrd="0" presId="urn:microsoft.com/office/officeart/2008/layout/AlternatingHexagons"/>
    <dgm:cxn modelId="{8F840BD7-4C72-4A7E-991E-065369B3BC06}" type="presParOf" srcId="{ADAE8B0E-D674-47A5-AF81-ECA3509791AF}" destId="{A45CAA85-A9B7-405F-BFB1-217E9F27B85C}" srcOrd="2" destOrd="0" presId="urn:microsoft.com/office/officeart/2008/layout/AlternatingHexagons"/>
    <dgm:cxn modelId="{7F22ABBE-9F85-4059-932F-DD02FAE645BC}" type="presParOf" srcId="{ADAE8B0E-D674-47A5-AF81-ECA3509791AF}" destId="{FB121693-1793-4435-B8EE-157A08DFAABF}" srcOrd="3" destOrd="0" presId="urn:microsoft.com/office/officeart/2008/layout/AlternatingHexagons"/>
    <dgm:cxn modelId="{EC746C47-8ECE-4FD0-9B5E-3B624475C294}" type="presParOf" srcId="{ADAE8B0E-D674-47A5-AF81-ECA3509791AF}" destId="{86015C58-3D18-4614-849B-764E42737E3E}" srcOrd="4" destOrd="0" presId="urn:microsoft.com/office/officeart/2008/layout/AlternatingHexagons"/>
    <dgm:cxn modelId="{722AA0EF-1B55-4167-918F-F443A3DFAB78}" type="presParOf" srcId="{D2502F11-DDB4-46CA-B916-BBE43014D114}" destId="{F0DAE0C3-4902-4251-82DE-911AC3A65964}" srcOrd="9" destOrd="0" presId="urn:microsoft.com/office/officeart/2008/layout/AlternatingHexagons"/>
    <dgm:cxn modelId="{D941966A-0A61-4C4D-8A6C-B868741E4CB1}" type="presParOf" srcId="{D2502F11-DDB4-46CA-B916-BBE43014D114}" destId="{98B64CE8-ECA8-463B-A10F-7728A37A886A}" srcOrd="10" destOrd="0" presId="urn:microsoft.com/office/officeart/2008/layout/AlternatingHexagons"/>
    <dgm:cxn modelId="{1E5DF4D3-4745-406F-8C2F-379981BCB613}" type="presParOf" srcId="{98B64CE8-ECA8-463B-A10F-7728A37A886A}" destId="{DCD6F5B7-E24E-456C-958A-092B0AAF1DA6}" srcOrd="0" destOrd="0" presId="urn:microsoft.com/office/officeart/2008/layout/AlternatingHexagons"/>
    <dgm:cxn modelId="{B7DAB560-1DB8-425B-8601-A13DEE5A8E05}" type="presParOf" srcId="{98B64CE8-ECA8-463B-A10F-7728A37A886A}" destId="{FD7A6302-4F15-400F-9E35-037232DA5611}" srcOrd="1" destOrd="0" presId="urn:microsoft.com/office/officeart/2008/layout/AlternatingHexagons"/>
    <dgm:cxn modelId="{601F8ED7-FF55-49A7-B9AE-1FE3898E0522}" type="presParOf" srcId="{98B64CE8-ECA8-463B-A10F-7728A37A886A}" destId="{7C6BAC31-06DC-40EC-AC53-BC0534C04911}" srcOrd="2" destOrd="0" presId="urn:microsoft.com/office/officeart/2008/layout/AlternatingHexagons"/>
    <dgm:cxn modelId="{5DFFBDA2-8736-4744-B949-E306183040B9}" type="presParOf" srcId="{98B64CE8-ECA8-463B-A10F-7728A37A886A}" destId="{DD67A4CC-56A0-406F-B80C-522010EB0354}" srcOrd="3" destOrd="0" presId="urn:microsoft.com/office/officeart/2008/layout/AlternatingHexagons"/>
    <dgm:cxn modelId="{0FFB31BE-DC50-4AC7-8F12-B86B2429A685}" type="presParOf" srcId="{98B64CE8-ECA8-463B-A10F-7728A37A886A}" destId="{02229122-106E-4CC3-B5A6-BD2FCFA68CAC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B9A558-B1B3-4986-8550-930D28E38DE0}">
      <dsp:nvSpPr>
        <dsp:cNvPr id="0" name=""/>
        <dsp:cNvSpPr/>
      </dsp:nvSpPr>
      <dsp:spPr>
        <a:xfrm rot="5400000">
          <a:off x="6509181" y="-39468"/>
          <a:ext cx="1440131" cy="1519068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Carbon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Monoxide</a:t>
          </a:r>
        </a:p>
      </dsp:txBody>
      <dsp:txXfrm rot="-5400000">
        <a:off x="6722891" y="240022"/>
        <a:ext cx="1012712" cy="960087"/>
      </dsp:txXfrm>
    </dsp:sp>
    <dsp:sp modelId="{A80F161C-21E5-4589-9604-EADEADA5E13D}">
      <dsp:nvSpPr>
        <dsp:cNvPr id="0" name=""/>
        <dsp:cNvSpPr/>
      </dsp:nvSpPr>
      <dsp:spPr>
        <a:xfrm>
          <a:off x="6471523" y="555404"/>
          <a:ext cx="612695" cy="329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52D0C6-1D19-4D0B-B30F-A8E111E200E8}">
      <dsp:nvSpPr>
        <dsp:cNvPr id="0" name=""/>
        <dsp:cNvSpPr/>
      </dsp:nvSpPr>
      <dsp:spPr>
        <a:xfrm rot="5400000">
          <a:off x="4143557" y="629959"/>
          <a:ext cx="114161" cy="63664"/>
        </a:xfrm>
        <a:prstGeom prst="hexagon">
          <a:avLst>
            <a:gd name="adj" fmla="val 25000"/>
            <a:gd name="vf" fmla="val 115470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 rot="-5400000">
        <a:off x="4177069" y="619530"/>
        <a:ext cx="47136" cy="84523"/>
      </dsp:txXfrm>
    </dsp:sp>
    <dsp:sp modelId="{DEE9486B-A785-4FF4-AE4A-D10EC5ABFFAF}">
      <dsp:nvSpPr>
        <dsp:cNvPr id="0" name=""/>
        <dsp:cNvSpPr/>
      </dsp:nvSpPr>
      <dsp:spPr>
        <a:xfrm rot="5400000">
          <a:off x="2277351" y="1089015"/>
          <a:ext cx="867101" cy="1084245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lumMod val="20000"/>
            <a:lumOff val="8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2060"/>
              </a:solidFill>
            </a:rPr>
            <a:t>Lead</a:t>
          </a:r>
          <a:endParaRPr lang="en-US" sz="1100" b="1" kern="1200" dirty="0">
            <a:solidFill>
              <a:srgbClr val="002060"/>
            </a:solidFill>
          </a:endParaRPr>
        </a:p>
      </dsp:txBody>
      <dsp:txXfrm rot="-5400000">
        <a:off x="2349487" y="1342104"/>
        <a:ext cx="722830" cy="578067"/>
      </dsp:txXfrm>
    </dsp:sp>
    <dsp:sp modelId="{77817325-40DC-48D1-BCA4-6D3B55D40D2A}">
      <dsp:nvSpPr>
        <dsp:cNvPr id="0" name=""/>
        <dsp:cNvSpPr/>
      </dsp:nvSpPr>
      <dsp:spPr>
        <a:xfrm>
          <a:off x="5107781" y="1626010"/>
          <a:ext cx="592931" cy="329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A60CBA-45F2-46E9-A302-83A18F5E2989}">
      <dsp:nvSpPr>
        <dsp:cNvPr id="0" name=""/>
        <dsp:cNvSpPr/>
      </dsp:nvSpPr>
      <dsp:spPr>
        <a:xfrm rot="5400000">
          <a:off x="7766480" y="2445544"/>
          <a:ext cx="216650" cy="125604"/>
        </a:xfrm>
        <a:prstGeom prst="hexagon">
          <a:avLst>
            <a:gd name="adj" fmla="val 25000"/>
            <a:gd name="vf" fmla="val 115470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7828538" y="2428542"/>
        <a:ext cx="92534" cy="159608"/>
      </dsp:txXfrm>
    </dsp:sp>
    <dsp:sp modelId="{BF64FF68-53A2-485B-82BE-D79015B33FE8}">
      <dsp:nvSpPr>
        <dsp:cNvPr id="0" name=""/>
        <dsp:cNvSpPr/>
      </dsp:nvSpPr>
      <dsp:spPr>
        <a:xfrm rot="5400000">
          <a:off x="9111442" y="2127277"/>
          <a:ext cx="883648" cy="1113605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lumMod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Nitrogen Oxides</a:t>
          </a:r>
        </a:p>
      </dsp:txBody>
      <dsp:txXfrm rot="-5400000">
        <a:off x="9182065" y="2389530"/>
        <a:ext cx="742403" cy="589098"/>
      </dsp:txXfrm>
    </dsp:sp>
    <dsp:sp modelId="{91C71944-DC8D-4173-B5C0-CE903681CB30}">
      <dsp:nvSpPr>
        <dsp:cNvPr id="0" name=""/>
        <dsp:cNvSpPr/>
      </dsp:nvSpPr>
      <dsp:spPr>
        <a:xfrm>
          <a:off x="6471523" y="2418375"/>
          <a:ext cx="612695" cy="329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1D97BD-0AEA-47CC-BF0D-C5625F0E3DD3}">
      <dsp:nvSpPr>
        <dsp:cNvPr id="0" name=""/>
        <dsp:cNvSpPr/>
      </dsp:nvSpPr>
      <dsp:spPr>
        <a:xfrm rot="5400000">
          <a:off x="1414977" y="3531871"/>
          <a:ext cx="147634" cy="114427"/>
        </a:xfrm>
        <a:prstGeom prst="hexagon">
          <a:avLst>
            <a:gd name="adj" fmla="val 25000"/>
            <a:gd name="vf" fmla="val 115470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-5400000">
        <a:off x="1448506" y="3537106"/>
        <a:ext cx="80575" cy="103958"/>
      </dsp:txXfrm>
    </dsp:sp>
    <dsp:sp modelId="{66234244-D604-4E11-8251-5BA0DEA07AF1}">
      <dsp:nvSpPr>
        <dsp:cNvPr id="0" name=""/>
        <dsp:cNvSpPr/>
      </dsp:nvSpPr>
      <dsp:spPr>
        <a:xfrm rot="5400000">
          <a:off x="4668145" y="2463283"/>
          <a:ext cx="873997" cy="889903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lumMod val="40000"/>
            <a:lumOff val="6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002060"/>
              </a:solidFill>
            </a:rPr>
            <a:t>Ozone</a:t>
          </a:r>
          <a:endParaRPr lang="en-US" sz="1100" b="1" kern="1200" dirty="0">
            <a:solidFill>
              <a:srgbClr val="002060"/>
            </a:solidFill>
          </a:endParaRPr>
        </a:p>
      </dsp:txBody>
      <dsp:txXfrm rot="-5400000">
        <a:off x="4808509" y="2616902"/>
        <a:ext cx="593269" cy="582665"/>
      </dsp:txXfrm>
    </dsp:sp>
    <dsp:sp modelId="{033A3C29-83E6-4832-B167-EAACBCD09A63}">
      <dsp:nvSpPr>
        <dsp:cNvPr id="0" name=""/>
        <dsp:cNvSpPr/>
      </dsp:nvSpPr>
      <dsp:spPr>
        <a:xfrm>
          <a:off x="5107781" y="3214188"/>
          <a:ext cx="592931" cy="329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07B457-01A1-4798-BA7C-1B3491D358EF}">
      <dsp:nvSpPr>
        <dsp:cNvPr id="0" name=""/>
        <dsp:cNvSpPr/>
      </dsp:nvSpPr>
      <dsp:spPr>
        <a:xfrm rot="16200000" flipV="1">
          <a:off x="11043060" y="1322032"/>
          <a:ext cx="78612" cy="60526"/>
        </a:xfrm>
        <a:prstGeom prst="hexagon">
          <a:avLst>
            <a:gd name="adj" fmla="val 25000"/>
            <a:gd name="vf" fmla="val 115470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-5400000">
        <a:off x="11061030" y="1324584"/>
        <a:ext cx="42672" cy="55422"/>
      </dsp:txXfrm>
    </dsp:sp>
    <dsp:sp modelId="{3B256497-1EDF-4115-8837-8A4E9C31FF82}">
      <dsp:nvSpPr>
        <dsp:cNvPr id="0" name=""/>
        <dsp:cNvSpPr/>
      </dsp:nvSpPr>
      <dsp:spPr>
        <a:xfrm rot="5400000">
          <a:off x="3120766" y="3520643"/>
          <a:ext cx="1104839" cy="1285264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002060"/>
              </a:solidFill>
            </a:rPr>
            <a:t>Particle Pollution</a:t>
          </a:r>
        </a:p>
      </dsp:txBody>
      <dsp:txXfrm rot="-5400000">
        <a:off x="3244765" y="3794995"/>
        <a:ext cx="856842" cy="736559"/>
      </dsp:txXfrm>
    </dsp:sp>
    <dsp:sp modelId="{1F523B16-BA26-444A-AE7A-CC7CF87BC69A}">
      <dsp:nvSpPr>
        <dsp:cNvPr id="0" name=""/>
        <dsp:cNvSpPr/>
      </dsp:nvSpPr>
      <dsp:spPr>
        <a:xfrm>
          <a:off x="6471523" y="4120595"/>
          <a:ext cx="612695" cy="329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015C58-3D18-4614-849B-764E42737E3E}">
      <dsp:nvSpPr>
        <dsp:cNvPr id="0" name=""/>
        <dsp:cNvSpPr/>
      </dsp:nvSpPr>
      <dsp:spPr>
        <a:xfrm rot="5400000">
          <a:off x="6000143" y="3886626"/>
          <a:ext cx="94199" cy="97510"/>
        </a:xfrm>
        <a:prstGeom prst="hexagon">
          <a:avLst>
            <a:gd name="adj" fmla="val 25000"/>
            <a:gd name="vf" fmla="val 115470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-5400000">
        <a:off x="6014740" y="3903981"/>
        <a:ext cx="65006" cy="62799"/>
      </dsp:txXfrm>
    </dsp:sp>
    <dsp:sp modelId="{DCD6F5B7-E24E-456C-958A-092B0AAF1DA6}">
      <dsp:nvSpPr>
        <dsp:cNvPr id="0" name=""/>
        <dsp:cNvSpPr/>
      </dsp:nvSpPr>
      <dsp:spPr>
        <a:xfrm rot="5400000">
          <a:off x="8185560" y="4611357"/>
          <a:ext cx="1314973" cy="1402033"/>
        </a:xfrm>
        <a:prstGeom prst="hexagon">
          <a:avLst>
            <a:gd name="adj" fmla="val 25000"/>
            <a:gd name="vf" fmla="val 115470"/>
          </a:avLst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Sulfur Oxides</a:t>
          </a:r>
        </a:p>
      </dsp:txBody>
      <dsp:txXfrm rot="-5400000">
        <a:off x="8375702" y="4874049"/>
        <a:ext cx="934689" cy="876649"/>
      </dsp:txXfrm>
    </dsp:sp>
    <dsp:sp modelId="{FD7A6302-4F15-400F-9E35-037232DA5611}">
      <dsp:nvSpPr>
        <dsp:cNvPr id="0" name=""/>
        <dsp:cNvSpPr/>
      </dsp:nvSpPr>
      <dsp:spPr>
        <a:xfrm>
          <a:off x="5107781" y="5247492"/>
          <a:ext cx="592931" cy="329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229122-106E-4CC3-B5A6-BD2FCFA68CAC}">
      <dsp:nvSpPr>
        <dsp:cNvPr id="0" name=""/>
        <dsp:cNvSpPr/>
      </dsp:nvSpPr>
      <dsp:spPr>
        <a:xfrm rot="5400000">
          <a:off x="6386209" y="5339629"/>
          <a:ext cx="177873" cy="145130"/>
        </a:xfrm>
        <a:prstGeom prst="hexagon">
          <a:avLst>
            <a:gd name="adj" fmla="val 25000"/>
            <a:gd name="vf" fmla="val 115470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-5400000">
        <a:off x="6424542" y="5350175"/>
        <a:ext cx="101206" cy="1240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DBB1ED-A881-4409-9310-6E35931188D0}" type="datetimeFigureOut">
              <a:rPr lang="en-IN" smtClean="0"/>
              <a:t>29-06-2021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43470A-37E0-4D70-A2DB-9625330F4D3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7144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43470A-37E0-4D70-A2DB-9625330F4D3C}" type="slidenum">
              <a:rPr lang="en-IN" smtClean="0"/>
              <a:t>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8253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68982-5C1D-44DA-91B3-96CBFCACBA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DC15-77D7-4D39-B94F-1ACB629E7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3D915-B7D7-4470-890D-771C79A26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3FF6-BF58-4A13-864A-873B1FE43311}" type="datetimeFigureOut">
              <a:rPr lang="en-IN" smtClean="0"/>
              <a:t>29-06-2021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2C7231-998F-42EB-BCD3-7913F7EFA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C575B-30C6-4A28-8B44-8F70F0F4F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76192-AE1C-4F41-ACC7-446C100BBEC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448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478E3-EA53-4E52-9916-606F5A05D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6E8033-2943-4539-82D2-C26AD1E90A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AC8E3-B4CA-48FD-A934-659DBA285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3FF6-BF58-4A13-864A-873B1FE43311}" type="datetimeFigureOut">
              <a:rPr lang="en-IN" smtClean="0"/>
              <a:t>29-06-2021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A246B-1660-4786-804F-95959307E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5BDF8-3AE8-44A5-8595-BDA2BFBED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76192-AE1C-4F41-ACC7-446C100BBEC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2487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CE1F71-1B70-4FB0-AFFD-2E6344C3AD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377EF3-C516-4E57-A464-DEFA23E021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7913E-2779-4D41-B68F-47C423EA0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3FF6-BF58-4A13-864A-873B1FE43311}" type="datetimeFigureOut">
              <a:rPr lang="en-IN" smtClean="0"/>
              <a:t>29-06-2021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FE62C-73D0-4699-96A8-208AE1460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396E5-FA54-41DD-8A77-B1B8EE61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76192-AE1C-4F41-ACC7-446C100BBEC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2786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84BD0-C792-481B-A511-FCC646856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C31B4-B780-4D4D-8453-4C4BD1DCF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858E3-DD0C-4C39-A38B-E3256F9B8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3FF6-BF58-4A13-864A-873B1FE43311}" type="datetimeFigureOut">
              <a:rPr lang="en-IN" smtClean="0"/>
              <a:t>29-06-2021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A2EAF-A7B1-48C7-AB99-4035BAF3D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9AC91-88F6-49D5-BEB6-7F9E5E091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76192-AE1C-4F41-ACC7-446C100BBEC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357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8D836-0FD7-44FB-862F-78FA45D96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5741D-6380-48C0-9716-321C0596E6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85B58-D9CB-4D23-ADB7-41EB930D6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3FF6-BF58-4A13-864A-873B1FE43311}" type="datetimeFigureOut">
              <a:rPr lang="en-IN" smtClean="0"/>
              <a:t>29-06-2021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5A5E8-3B12-4061-AB71-AFFAC431F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7C131-9260-4834-96A3-A4C157139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76192-AE1C-4F41-ACC7-446C100BBEC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3760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70211-99F5-4A46-B81C-A25D8D308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B2FC5-641A-4FBC-BA3C-06C9E8E352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CCB7B2-9BC8-4329-924F-D6FF9515D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48E704-9330-436B-AE18-654927FA3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3FF6-BF58-4A13-864A-873B1FE43311}" type="datetimeFigureOut">
              <a:rPr lang="en-IN" smtClean="0"/>
              <a:t>29-06-2021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CFE26E-A124-45A2-9942-A5A5D93F5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99E13A-0B43-43B2-A3BB-BF44B2D8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76192-AE1C-4F41-ACC7-446C100BBEC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6780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66A50-3047-4ACA-AFC8-2385C5BF9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372C1D-9E5A-4494-AE84-138774368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5E4D89-FE76-4D10-83CE-28099A1869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835D16-C690-43FF-87B5-FD323CE52F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92125D-0779-4BAB-B80A-F50D594C21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A76FA2-581B-4E34-AF5C-5E78DB41E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3FF6-BF58-4A13-864A-873B1FE43311}" type="datetimeFigureOut">
              <a:rPr lang="en-IN" smtClean="0"/>
              <a:t>29-06-2021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6A4DCD-F602-42FC-B1FD-9B2DABCC0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1C16C3-3624-4365-8942-8B4CD75E2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76192-AE1C-4F41-ACC7-446C100BBEC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5469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E2F69-14F9-4350-9112-DDA25AFE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E8D718-734E-4D71-A835-18192A2E2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3FF6-BF58-4A13-864A-873B1FE43311}" type="datetimeFigureOut">
              <a:rPr lang="en-IN" smtClean="0"/>
              <a:t>29-06-2021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E057C5-588B-4052-8C0E-4067C2C5F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E6F81A-F14A-47AB-9A2A-8BC4573CC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76192-AE1C-4F41-ACC7-446C100BBEC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6477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FCBFB4-CCF6-4386-927E-32676C91D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3FF6-BF58-4A13-864A-873B1FE43311}" type="datetimeFigureOut">
              <a:rPr lang="en-IN" smtClean="0"/>
              <a:t>29-06-2021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6CAFAD-FFC5-4765-B8FC-EBF8A1F3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6C540-977B-416D-8198-F47B799BF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76192-AE1C-4F41-ACC7-446C100BBEC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5002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87781-6C8B-42A3-9905-8C3A5C58A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A1599-5970-493B-B34C-77AEAE489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6D8D4-A94C-4B30-932B-D4BD094947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982F2-4196-41E3-A2C6-7330D765C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3FF6-BF58-4A13-864A-873B1FE43311}" type="datetimeFigureOut">
              <a:rPr lang="en-IN" smtClean="0"/>
              <a:t>29-06-2021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75997-8D05-439A-B114-0F26489C4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6CE4F-E943-4C70-B046-77AA90C1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76192-AE1C-4F41-ACC7-446C100BBEC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2979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E955D-2D1C-4D1A-8076-01E8026B9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01F9F0-638B-4C40-947E-FA2C62EFE5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3FBF01-EC5B-4B7E-B0B0-6C21A80E4A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3E4AF1-E702-4AF3-9550-7E3ECCB50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3FF6-BF58-4A13-864A-873B1FE43311}" type="datetimeFigureOut">
              <a:rPr lang="en-IN" smtClean="0"/>
              <a:t>29-06-2021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EEEEB6-FB61-4BB8-A989-DB1A0DD7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FD852-486A-4266-8CF2-BCA983F4D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76192-AE1C-4F41-ACC7-446C100BBEC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7218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2044C0-661E-4CD7-8A32-BCC45F32C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0E438-6207-4403-AE48-36E53EB89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56017-7517-4DF9-A1D5-055B82E1AD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23FF6-BF58-4A13-864A-873B1FE43311}" type="datetimeFigureOut">
              <a:rPr lang="en-IN" smtClean="0"/>
              <a:t>29-06-2021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2031A-D621-4EBB-AA82-9355C8E5C3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73371-208E-44AA-B58F-7F04D04B25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76192-AE1C-4F41-ACC7-446C100BBEC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0312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png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701D695-8410-4733-A2BC-939649897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19" y="183042"/>
            <a:ext cx="3878890" cy="1357611"/>
          </a:xfrm>
          <a:prstGeom prst="rect">
            <a:avLst/>
          </a:prstGeom>
        </p:spPr>
      </p:pic>
      <p:pic>
        <p:nvPicPr>
          <p:cNvPr id="6" name="Picture 4" descr="Logo&#10;&#10;Description automatically generated">
            <a:extLst>
              <a:ext uri="{FF2B5EF4-FFF2-40B4-BE49-F238E27FC236}">
                <a16:creationId xmlns:a16="http://schemas.microsoft.com/office/drawing/2014/main" id="{69D30CBB-1C37-4032-BD92-D1D44CA8A6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1" r="-1" b="13064"/>
          <a:stretch/>
        </p:blipFill>
        <p:spPr>
          <a:xfrm>
            <a:off x="10016836" y="3018"/>
            <a:ext cx="2175164" cy="17176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34B84D-6910-4C00-8C4D-BA0C732A638F}"/>
              </a:ext>
            </a:extLst>
          </p:cNvPr>
          <p:cNvSpPr txBox="1"/>
          <p:nvPr/>
        </p:nvSpPr>
        <p:spPr>
          <a:xfrm>
            <a:off x="3132082" y="1841412"/>
            <a:ext cx="5927835" cy="46474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IN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XN PROJECT FINAL PRESENTATION</a:t>
            </a:r>
            <a:endParaRPr lang="en-I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IN" sz="24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sz="2400" b="1" dirty="0"/>
              <a:t>ALY 6080</a:t>
            </a:r>
            <a:r>
              <a:rPr lang="en-US" sz="2400" dirty="0"/>
              <a:t>​</a:t>
            </a:r>
            <a:br>
              <a:rPr lang="en-US" sz="2400" dirty="0"/>
            </a:br>
            <a:r>
              <a:rPr lang="en-US" sz="2400" dirty="0">
                <a:solidFill>
                  <a:srgbClr val="002060"/>
                </a:solidFill>
              </a:rPr>
              <a:t>Prof. Atherley Valarie</a:t>
            </a:r>
          </a:p>
          <a:p>
            <a:pPr algn="ctr"/>
            <a:endParaRPr lang="en-US" sz="2400" dirty="0">
              <a:solidFill>
                <a:srgbClr val="002060"/>
              </a:solidFill>
            </a:endParaRPr>
          </a:p>
          <a:p>
            <a:pPr algn="ctr"/>
            <a:r>
              <a:rPr lang="en-US" sz="2400" dirty="0">
                <a:solidFill>
                  <a:srgbClr val="002060"/>
                </a:solidFill>
              </a:rPr>
              <a:t>06/29/2021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By</a:t>
            </a:r>
          </a:p>
          <a:p>
            <a:pPr algn="ctr"/>
            <a:r>
              <a:rPr lang="en-US" sz="2400" b="1" dirty="0"/>
              <a:t>Group 5</a:t>
            </a:r>
          </a:p>
          <a:p>
            <a:pPr marL="0" indent="0" algn="ctr">
              <a:buNone/>
            </a:pPr>
            <a:r>
              <a:rPr lang="en-IN" sz="2400" dirty="0">
                <a:solidFill>
                  <a:srgbClr val="00B050"/>
                </a:solidFill>
              </a:rPr>
              <a:t>Sunil Raj Thota</a:t>
            </a:r>
          </a:p>
          <a:p>
            <a:pPr marL="0" indent="0" algn="ctr">
              <a:buNone/>
            </a:pPr>
            <a:r>
              <a:rPr lang="en-IN" sz="2400" dirty="0">
                <a:solidFill>
                  <a:srgbClr val="00B050"/>
                </a:solidFill>
              </a:rPr>
              <a:t>Sashank Yakkali</a:t>
            </a:r>
          </a:p>
          <a:p>
            <a:pPr marL="0" indent="0" algn="ctr">
              <a:buNone/>
            </a:pPr>
            <a:r>
              <a:rPr lang="en-IN" sz="2400" dirty="0">
                <a:solidFill>
                  <a:srgbClr val="00B050"/>
                </a:solidFill>
              </a:rPr>
              <a:t>Feng Gao</a:t>
            </a:r>
          </a:p>
        </p:txBody>
      </p:sp>
    </p:spTree>
    <p:extLst>
      <p:ext uri="{BB962C8B-B14F-4D97-AF65-F5344CB8AC3E}">
        <p14:creationId xmlns:p14="http://schemas.microsoft.com/office/powerpoint/2010/main" val="241797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77A5B1-FE01-4CCE-A9D4-8A9FD402E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809" y="10785"/>
            <a:ext cx="8954381" cy="68364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BA3527-FEA6-47FE-85FE-1F41D5E6BB92}"/>
              </a:ext>
            </a:extLst>
          </p:cNvPr>
          <p:cNvSpPr txBox="1"/>
          <p:nvPr/>
        </p:nvSpPr>
        <p:spPr>
          <a:xfrm rot="16200000">
            <a:off x="-1695493" y="3013500"/>
            <a:ext cx="5020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2060"/>
                </a:solidFill>
              </a:rPr>
              <a:t>Analysis in Tableau</a:t>
            </a:r>
          </a:p>
        </p:txBody>
      </p:sp>
    </p:spTree>
    <p:extLst>
      <p:ext uri="{BB962C8B-B14F-4D97-AF65-F5344CB8AC3E}">
        <p14:creationId xmlns:p14="http://schemas.microsoft.com/office/powerpoint/2010/main" val="782904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3792E43-3BB1-41E7-896E-B1659B1E1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956" y="473308"/>
            <a:ext cx="5428088" cy="37721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Linear Regression Model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3FE78A-1430-4215-A7D6-A81192A42FD3}"/>
              </a:ext>
            </a:extLst>
          </p:cNvPr>
          <p:cNvSpPr txBox="1"/>
          <p:nvPr/>
        </p:nvSpPr>
        <p:spPr>
          <a:xfrm>
            <a:off x="1403981" y="4070920"/>
            <a:ext cx="10994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Annual Conc. By Monitor 2020				               ER Visits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8BBEDF-79F0-4870-847D-183E0DE2DD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2" t="83199" r="75106" b="5758"/>
          <a:stretch/>
        </p:blipFill>
        <p:spPr>
          <a:xfrm>
            <a:off x="271010" y="4557852"/>
            <a:ext cx="5611175" cy="19857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10C808-8503-45F2-987A-1932DAFF03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40" t="51922" r="74926" b="37364"/>
          <a:stretch/>
        </p:blipFill>
        <p:spPr>
          <a:xfrm>
            <a:off x="6196084" y="4557852"/>
            <a:ext cx="5759642" cy="19857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0BE917-369E-45A5-ACE3-C9907500D6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718" t="32855" r="10528" b="38175"/>
          <a:stretch/>
        </p:blipFill>
        <p:spPr>
          <a:xfrm>
            <a:off x="896617" y="1287395"/>
            <a:ext cx="10598934" cy="266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42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1140DF9-5EE5-462F-848C-596F239608E5}"/>
              </a:ext>
            </a:extLst>
          </p:cNvPr>
          <p:cNvSpPr txBox="1"/>
          <p:nvPr/>
        </p:nvSpPr>
        <p:spPr>
          <a:xfrm>
            <a:off x="3796568" y="99533"/>
            <a:ext cx="45988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</a:rPr>
              <a:t>Decision Tree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9A40D6-A096-4D65-84E8-A66371E4C0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8" t="46366" r="66977" b="23370"/>
          <a:stretch/>
        </p:blipFill>
        <p:spPr>
          <a:xfrm>
            <a:off x="598762" y="932598"/>
            <a:ext cx="5256128" cy="34887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901DF6-1590-4261-8EF8-BB7A444A36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12" t="29841" r="66977" b="39497"/>
          <a:stretch/>
        </p:blipFill>
        <p:spPr>
          <a:xfrm>
            <a:off x="6337109" y="932596"/>
            <a:ext cx="5256127" cy="34887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BCDF5C-54E8-4168-B8F7-F1C4AF58A6FF}"/>
              </a:ext>
            </a:extLst>
          </p:cNvPr>
          <p:cNvSpPr txBox="1"/>
          <p:nvPr/>
        </p:nvSpPr>
        <p:spPr>
          <a:xfrm>
            <a:off x="1499514" y="4421380"/>
            <a:ext cx="10994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Annual Conc. By Monitor 2020				               ER Visits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6B7D5-73F5-48CB-B157-82F87FE94B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75" t="71184" r="11901" b="10403"/>
          <a:stretch/>
        </p:blipFill>
        <p:spPr>
          <a:xfrm>
            <a:off x="297868" y="4912405"/>
            <a:ext cx="11114044" cy="184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28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18088BF-4D8D-4427-B220-DC77FA54DDFF}"/>
              </a:ext>
            </a:extLst>
          </p:cNvPr>
          <p:cNvSpPr txBox="1"/>
          <p:nvPr/>
        </p:nvSpPr>
        <p:spPr>
          <a:xfrm rot="5400000">
            <a:off x="3593101" y="3105834"/>
            <a:ext cx="50057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Random Forest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B4A3E4-1993-4199-838A-A193D11F81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65" t="39398" r="65186" b="26556"/>
          <a:stretch/>
        </p:blipFill>
        <p:spPr>
          <a:xfrm>
            <a:off x="415776" y="374061"/>
            <a:ext cx="5005797" cy="34655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9F3366-C51C-4066-A897-B65191C79F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76" t="38402" r="65187" b="27551"/>
          <a:stretch/>
        </p:blipFill>
        <p:spPr>
          <a:xfrm>
            <a:off x="6909836" y="3154652"/>
            <a:ext cx="5005797" cy="3479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F68591C-B87A-40CD-BA10-95A9E76F100F}"/>
              </a:ext>
            </a:extLst>
          </p:cNvPr>
          <p:cNvSpPr txBox="1"/>
          <p:nvPr/>
        </p:nvSpPr>
        <p:spPr>
          <a:xfrm>
            <a:off x="1537995" y="3520702"/>
            <a:ext cx="1883391" cy="3048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aco"/>
                <a:cs typeface="Arial" panose="020B0604020202020204" pitchFamily="34" charset="0"/>
              </a:rPr>
              <a:t>0.999999999999991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90943-A078-4383-8B13-0F756A4BA333}"/>
              </a:ext>
            </a:extLst>
          </p:cNvPr>
          <p:cNvSpPr txBox="1"/>
          <p:nvPr/>
        </p:nvSpPr>
        <p:spPr>
          <a:xfrm>
            <a:off x="1325325" y="4073492"/>
            <a:ext cx="3186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Annual Conc. By Monitor 2020    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7205F4-979A-43B7-95D9-3438F0D7C824}"/>
              </a:ext>
            </a:extLst>
          </p:cNvPr>
          <p:cNvSpPr txBox="1"/>
          <p:nvPr/>
        </p:nvSpPr>
        <p:spPr>
          <a:xfrm>
            <a:off x="8825009" y="2612510"/>
            <a:ext cx="1175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ER Visits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D2B76D-42E2-468C-99E3-940DB6A0AB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190" t="66620" r="45774" b="10074"/>
          <a:stretch/>
        </p:blipFill>
        <p:spPr>
          <a:xfrm>
            <a:off x="415776" y="4448653"/>
            <a:ext cx="5010098" cy="21856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D9F590-416B-4D11-84C5-FA2CBA8850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665" t="22898" r="8416" b="52434"/>
          <a:stretch/>
        </p:blipFill>
        <p:spPr>
          <a:xfrm>
            <a:off x="6909833" y="223708"/>
            <a:ext cx="5005797" cy="223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08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344DF79-DF31-465D-A75E-02E7C55AB50D}"/>
              </a:ext>
            </a:extLst>
          </p:cNvPr>
          <p:cNvSpPr txBox="1"/>
          <p:nvPr/>
        </p:nvSpPr>
        <p:spPr>
          <a:xfrm>
            <a:off x="1017892" y="215339"/>
            <a:ext cx="101562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</a:rPr>
              <a:t>XG (Extreme Gradient Boosting) Boost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5FEC8A-22C5-4362-92DA-966567C859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64" t="45769" r="71791" b="42484"/>
          <a:stretch/>
        </p:blipFill>
        <p:spPr>
          <a:xfrm>
            <a:off x="3925882" y="5377218"/>
            <a:ext cx="4340236" cy="13620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30CF6F-DAB7-4016-9754-A743F884FC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85" t="30382" r="10662" b="26655"/>
          <a:stretch/>
        </p:blipFill>
        <p:spPr>
          <a:xfrm>
            <a:off x="157280" y="928905"/>
            <a:ext cx="11649237" cy="433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84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4AE5BDB-716F-4A9A-B163-D7504B852FAB}"/>
              </a:ext>
            </a:extLst>
          </p:cNvPr>
          <p:cNvSpPr txBox="1">
            <a:spLocks/>
          </p:cNvSpPr>
          <p:nvPr/>
        </p:nvSpPr>
        <p:spPr>
          <a:xfrm>
            <a:off x="3219527" y="432180"/>
            <a:ext cx="5752945" cy="3772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002060"/>
                </a:solidFill>
              </a:rPr>
              <a:t>Comparison Of Models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3782523-63BA-402B-9B75-C80490B218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666802"/>
              </p:ext>
            </p:extLst>
          </p:nvPr>
        </p:nvGraphicFramePr>
        <p:xfrm>
          <a:off x="959427" y="2096191"/>
          <a:ext cx="9999726" cy="3062661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2785776">
                  <a:extLst>
                    <a:ext uri="{9D8B030D-6E8A-4147-A177-3AD203B41FA5}">
                      <a16:colId xmlns:a16="http://schemas.microsoft.com/office/drawing/2014/main" val="2065156936"/>
                    </a:ext>
                  </a:extLst>
                </a:gridCol>
                <a:gridCol w="4962069">
                  <a:extLst>
                    <a:ext uri="{9D8B030D-6E8A-4147-A177-3AD203B41FA5}">
                      <a16:colId xmlns:a16="http://schemas.microsoft.com/office/drawing/2014/main" val="2942835829"/>
                    </a:ext>
                  </a:extLst>
                </a:gridCol>
                <a:gridCol w="2251881">
                  <a:extLst>
                    <a:ext uri="{9D8B030D-6E8A-4147-A177-3AD203B41FA5}">
                      <a16:colId xmlns:a16="http://schemas.microsoft.com/office/drawing/2014/main" val="1303563040"/>
                    </a:ext>
                  </a:extLst>
                </a:gridCol>
              </a:tblGrid>
              <a:tr h="9625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/>
                        <a:t>ANNUAL CONC. BY MONITOR 2020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/>
                        <a:t>ER VISITS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ACCURACY 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217285"/>
                  </a:ext>
                </a:extLst>
              </a:tr>
              <a:tr h="5022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0.9999995843146586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60.68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6447246"/>
                  </a:ext>
                </a:extLst>
              </a:tr>
              <a:tr h="53263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0.9999998675363452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045422"/>
                  </a:ext>
                </a:extLst>
              </a:tr>
              <a:tr h="53263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RANDOM FORESTS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0.9999999999999991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98.21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191811"/>
                  </a:ext>
                </a:extLst>
              </a:tr>
              <a:tr h="53263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XG BOOST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257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131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C84BEF-0B43-4419-9D43-1785B3ED6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710"/>
            <a:ext cx="12192000" cy="60632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759833-4A26-41D7-AB8F-2C8456005525}"/>
              </a:ext>
            </a:extLst>
          </p:cNvPr>
          <p:cNvSpPr txBox="1"/>
          <p:nvPr/>
        </p:nvSpPr>
        <p:spPr>
          <a:xfrm>
            <a:off x="2550018" y="122621"/>
            <a:ext cx="68703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</a:rPr>
              <a:t>AWS QS - Annual Conc. By Monitor</a:t>
            </a:r>
          </a:p>
        </p:txBody>
      </p:sp>
    </p:spTree>
    <p:extLst>
      <p:ext uri="{BB962C8B-B14F-4D97-AF65-F5344CB8AC3E}">
        <p14:creationId xmlns:p14="http://schemas.microsoft.com/office/powerpoint/2010/main" val="2101133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73780D-D1B5-441A-95B5-24E1458BF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771" y="-8394"/>
            <a:ext cx="4604458" cy="68663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BA71FC-BF78-4DB3-910F-88651ED3AE4D}"/>
              </a:ext>
            </a:extLst>
          </p:cNvPr>
          <p:cNvSpPr txBox="1"/>
          <p:nvPr/>
        </p:nvSpPr>
        <p:spPr>
          <a:xfrm rot="16200000">
            <a:off x="-1134082" y="3003896"/>
            <a:ext cx="59586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</a:rPr>
              <a:t>AWS QS - Daily AQI By County</a:t>
            </a:r>
          </a:p>
        </p:txBody>
      </p:sp>
    </p:spTree>
    <p:extLst>
      <p:ext uri="{BB962C8B-B14F-4D97-AF65-F5344CB8AC3E}">
        <p14:creationId xmlns:p14="http://schemas.microsoft.com/office/powerpoint/2010/main" val="2598099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34D186B-2E17-4E3C-AFD3-382387E62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483" y="0"/>
            <a:ext cx="8639033" cy="68740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38F248-EC53-4F06-B0DF-74C379E7686A}"/>
              </a:ext>
            </a:extLst>
          </p:cNvPr>
          <p:cNvSpPr txBox="1"/>
          <p:nvPr/>
        </p:nvSpPr>
        <p:spPr>
          <a:xfrm rot="16200000">
            <a:off x="-1889732" y="3021015"/>
            <a:ext cx="53489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</a:rPr>
              <a:t>AWS QS - ER Visits Analysis</a:t>
            </a:r>
          </a:p>
        </p:txBody>
      </p:sp>
    </p:spTree>
    <p:extLst>
      <p:ext uri="{BB962C8B-B14F-4D97-AF65-F5344CB8AC3E}">
        <p14:creationId xmlns:p14="http://schemas.microsoft.com/office/powerpoint/2010/main" val="1367268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ED3A9-6055-4088-85C9-F621617CC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7265"/>
            <a:ext cx="10515600" cy="4869698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IN" sz="1600" b="1" dirty="0">
                <a:latin typeface="Trebuchet MS" panose="020B0603020202020204" pitchFamily="34" charset="0"/>
              </a:rPr>
              <a:t>A roadmap helps you and your team get closer to the finish line by visualizing the important components of the project plan. </a:t>
            </a:r>
          </a:p>
          <a:p>
            <a:pPr algn="just"/>
            <a:endParaRPr lang="en-IN" sz="1600" b="1" dirty="0">
              <a:latin typeface="Trebuchet MS" panose="020B0603020202020204" pitchFamily="34" charset="0"/>
            </a:endParaRPr>
          </a:p>
          <a:p>
            <a:pPr algn="just"/>
            <a:r>
              <a:rPr lang="en-IN" sz="1600" b="1" dirty="0">
                <a:latin typeface="Trebuchet MS" panose="020B0603020202020204" pitchFamily="34" charset="0"/>
              </a:rPr>
              <a:t>When we go further into the information, we gain new insights. For nearly 80% of our time, we'll be using EDA to analyse data and solve different business challenges. </a:t>
            </a:r>
          </a:p>
          <a:p>
            <a:pPr algn="just"/>
            <a:endParaRPr lang="en-IN" sz="1600" b="1" dirty="0">
              <a:latin typeface="Trebuchet MS" panose="020B0603020202020204" pitchFamily="34" charset="0"/>
            </a:endParaRPr>
          </a:p>
          <a:p>
            <a:pPr algn="just"/>
            <a:r>
              <a:rPr lang="en-IN" sz="1600" b="1" dirty="0">
                <a:latin typeface="Trebuchet MS" panose="020B0603020202020204" pitchFamily="34" charset="0"/>
              </a:rPr>
              <a:t>We also want to use machine learning algorithms to predict how asthma problems will turn out. </a:t>
            </a:r>
          </a:p>
          <a:p>
            <a:pPr algn="just"/>
            <a:endParaRPr lang="en-IN" sz="1600" b="1" dirty="0">
              <a:latin typeface="Trebuchet MS" panose="020B0603020202020204" pitchFamily="34" charset="0"/>
            </a:endParaRPr>
          </a:p>
          <a:p>
            <a:pPr algn="just"/>
            <a:r>
              <a:rPr lang="en-IN" sz="1600" b="1" dirty="0">
                <a:latin typeface="Trebuchet MS" panose="020B0603020202020204" pitchFamily="34" charset="0"/>
              </a:rPr>
              <a:t>We'll use the Visualization Dashboard to evaluate and present the data in the future. </a:t>
            </a:r>
          </a:p>
          <a:p>
            <a:pPr algn="just"/>
            <a:endParaRPr lang="en-IN" sz="1600" b="1" dirty="0">
              <a:latin typeface="Trebuchet MS" panose="020B0603020202020204" pitchFamily="34" charset="0"/>
            </a:endParaRPr>
          </a:p>
          <a:p>
            <a:pPr algn="just"/>
            <a:r>
              <a:rPr lang="en-IN" sz="1600" b="1" dirty="0">
                <a:latin typeface="Trebuchet MS" panose="020B0603020202020204" pitchFamily="34" charset="0"/>
              </a:rPr>
              <a:t>Look for datasets on emergency room visits on various other states that are available to the public and download the air now datasets. </a:t>
            </a:r>
          </a:p>
          <a:p>
            <a:pPr algn="just"/>
            <a:endParaRPr lang="en-IN" sz="1600" b="1" dirty="0">
              <a:latin typeface="Trebuchet MS" panose="020B0603020202020204" pitchFamily="34" charset="0"/>
            </a:endParaRPr>
          </a:p>
          <a:p>
            <a:pPr algn="just"/>
            <a:r>
              <a:rPr lang="en-IN" sz="1600" b="1" dirty="0">
                <a:latin typeface="Trebuchet MS" panose="020B0603020202020204" pitchFamily="34" charset="0"/>
              </a:rPr>
              <a:t>Analyse the impact of air quality on asthma patients by performing an investigation and creating a graphic representation. </a:t>
            </a:r>
          </a:p>
          <a:p>
            <a:pPr algn="just"/>
            <a:endParaRPr lang="en-IN" sz="1600" b="1" dirty="0">
              <a:latin typeface="Trebuchet MS" panose="020B0603020202020204" pitchFamily="34" charset="0"/>
            </a:endParaRPr>
          </a:p>
          <a:p>
            <a:pPr algn="just"/>
            <a:r>
              <a:rPr lang="en-IN" sz="1600" b="1" dirty="0">
                <a:latin typeface="Trebuchet MS" panose="020B0603020202020204" pitchFamily="34" charset="0"/>
              </a:rPr>
              <a:t>Recommendations for using this information to help asthma patients</a:t>
            </a:r>
            <a:endParaRPr lang="en-US" sz="1600" dirty="0">
              <a:latin typeface="Trebuchet MS" panose="020B0603020202020204" pitchFamily="34" charset="0"/>
            </a:endParaRPr>
          </a:p>
          <a:p>
            <a:endParaRPr lang="en-US" sz="16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8478CC5-89EA-4E8A-A3CD-D61BBB4643BE}"/>
              </a:ext>
            </a:extLst>
          </p:cNvPr>
          <p:cNvSpPr txBox="1">
            <a:spLocks/>
          </p:cNvSpPr>
          <p:nvPr/>
        </p:nvSpPr>
        <p:spPr>
          <a:xfrm>
            <a:off x="838200" y="173572"/>
            <a:ext cx="10515600" cy="1133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200" b="1" dirty="0">
                <a:solidFill>
                  <a:srgbClr val="002060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675626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4ADB581-2EC2-49AF-8053-25CB613F7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709" y="1379481"/>
            <a:ext cx="5855764" cy="409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56180F-16EA-4517-8B4E-22E0FB9878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01" t="27971" r="41585" b="14913"/>
          <a:stretch/>
        </p:blipFill>
        <p:spPr>
          <a:xfrm>
            <a:off x="454688" y="766020"/>
            <a:ext cx="5641312" cy="532596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C4AD6D6-E617-4FEF-8009-5D5DA8AE7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24"/>
            <a:ext cx="10515600" cy="1049921"/>
          </a:xfrm>
        </p:spPr>
        <p:txBody>
          <a:bodyPr>
            <a:normAutofit/>
          </a:bodyPr>
          <a:lstStyle/>
          <a:p>
            <a:pPr algn="ctr"/>
            <a:r>
              <a:rPr lang="en-IN" sz="5200" b="1" dirty="0">
                <a:solidFill>
                  <a:srgbClr val="002060"/>
                </a:solidFill>
              </a:rPr>
              <a:t>Facts</a:t>
            </a:r>
          </a:p>
        </p:txBody>
      </p:sp>
    </p:spTree>
    <p:extLst>
      <p:ext uri="{BB962C8B-B14F-4D97-AF65-F5344CB8AC3E}">
        <p14:creationId xmlns:p14="http://schemas.microsoft.com/office/powerpoint/2010/main" val="2444920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78745-E0BD-462D-9400-E45979E66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References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E489FB-56A8-4D5C-871F-702C5BF06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78" y="1230752"/>
            <a:ext cx="11267342" cy="514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59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02E2EA-DE1C-4B0A-A2BC-E8C6500A066A}"/>
              </a:ext>
            </a:extLst>
          </p:cNvPr>
          <p:cNvSpPr txBox="1"/>
          <p:nvPr/>
        </p:nvSpPr>
        <p:spPr>
          <a:xfrm>
            <a:off x="224658" y="80390"/>
            <a:ext cx="60933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4000" b="1" dirty="0">
                <a:solidFill>
                  <a:srgbClr val="002060"/>
                </a:solidFill>
              </a:rPr>
              <a:t>Criteria Air Pollutants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9343C6C-BAE1-4702-9B37-EB18E4836C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7004986"/>
              </p:ext>
            </p:extLst>
          </p:nvPr>
        </p:nvGraphicFramePr>
        <p:xfrm>
          <a:off x="1" y="788276"/>
          <a:ext cx="12192000" cy="6069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7613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120F44-0C5C-4B8B-BB53-F6D43D1D7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572"/>
            <a:ext cx="10515600" cy="1133693"/>
          </a:xfrm>
        </p:spPr>
        <p:txBody>
          <a:bodyPr>
            <a:normAutofit/>
          </a:bodyPr>
          <a:lstStyle/>
          <a:p>
            <a:pPr algn="ctr"/>
            <a:r>
              <a:rPr lang="en-IN" sz="5200" b="1" dirty="0">
                <a:solidFill>
                  <a:srgbClr val="002060"/>
                </a:solidFill>
              </a:rPr>
              <a:t>Introduction</a:t>
            </a:r>
            <a:r>
              <a:rPr lang="en-IN" sz="5200" dirty="0">
                <a:solidFill>
                  <a:srgbClr val="002060"/>
                </a:solidFill>
              </a:rPr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0FB386-98FB-4E4A-94BC-3E7EE27E68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52" t="36875" r="8943" b="9867"/>
          <a:stretch/>
        </p:blipFill>
        <p:spPr>
          <a:xfrm>
            <a:off x="553793" y="1480837"/>
            <a:ext cx="11359988" cy="53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42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9AFD85-A27B-490E-A7CD-050122CB79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57" t="22710" r="8943" b="10215"/>
          <a:stretch/>
        </p:blipFill>
        <p:spPr>
          <a:xfrm>
            <a:off x="93808" y="75663"/>
            <a:ext cx="12004384" cy="670667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656A8CF-5541-4442-B1E2-7F2142EF0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3777" y="5502321"/>
            <a:ext cx="3347434" cy="1133693"/>
          </a:xfrm>
        </p:spPr>
        <p:txBody>
          <a:bodyPr>
            <a:normAutofit fontScale="90000"/>
          </a:bodyPr>
          <a:lstStyle/>
          <a:p>
            <a:pPr algn="ctr"/>
            <a:r>
              <a:rPr lang="en-IN" sz="5200" b="1" dirty="0">
                <a:solidFill>
                  <a:schemeClr val="bg1"/>
                </a:solidFill>
              </a:rPr>
              <a:t>Business </a:t>
            </a:r>
            <a:br>
              <a:rPr lang="en-IN" sz="5200" b="1" dirty="0">
                <a:solidFill>
                  <a:schemeClr val="bg1"/>
                </a:solidFill>
              </a:rPr>
            </a:br>
            <a:r>
              <a:rPr lang="en-IN" sz="5200" b="1" dirty="0">
                <a:solidFill>
                  <a:schemeClr val="bg1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691983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D10F37-F051-42FB-B342-BB7B3F22F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69" y="635030"/>
            <a:ext cx="11400195" cy="622336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677DA82-B2A1-44AF-93F2-F648177EF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1282"/>
            <a:ext cx="10515600" cy="1133693"/>
          </a:xfrm>
        </p:spPr>
        <p:txBody>
          <a:bodyPr>
            <a:normAutofit/>
          </a:bodyPr>
          <a:lstStyle/>
          <a:p>
            <a:pPr algn="ctr"/>
            <a:r>
              <a:rPr lang="en-IN" sz="5200" b="1" dirty="0">
                <a:solidFill>
                  <a:srgbClr val="002060"/>
                </a:solidFill>
              </a:rPr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093569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icrosoft Excel 2019 Icon – Free Download, PNG and Vector">
            <a:extLst>
              <a:ext uri="{FF2B5EF4-FFF2-40B4-BE49-F238E27FC236}">
                <a16:creationId xmlns:a16="http://schemas.microsoft.com/office/drawing/2014/main" id="{AA546117-833B-465E-A83D-A3AE5FF62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16" y="874607"/>
            <a:ext cx="2094843" cy="209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ython Logo transparent PNG - StickPNG">
            <a:extLst>
              <a:ext uri="{FF2B5EF4-FFF2-40B4-BE49-F238E27FC236}">
                <a16:creationId xmlns:a16="http://schemas.microsoft.com/office/drawing/2014/main" id="{FD9F48EA-98C8-49BA-BED6-C5C19D27B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40" y="4468031"/>
            <a:ext cx="2103027" cy="209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0756E26-2367-49AC-BA9E-41891EE17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810" y="874607"/>
            <a:ext cx="2703505" cy="209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QuickSight Consulting - CruzStreet">
            <a:extLst>
              <a:ext uri="{FF2B5EF4-FFF2-40B4-BE49-F238E27FC236}">
                <a16:creationId xmlns:a16="http://schemas.microsoft.com/office/drawing/2014/main" id="{A8EE2333-EC2D-493D-822F-B6CC55EE7A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400" b="-4086"/>
          <a:stretch/>
        </p:blipFill>
        <p:spPr bwMode="auto">
          <a:xfrm>
            <a:off x="4557596" y="2499569"/>
            <a:ext cx="2827940" cy="270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17B25985-DADF-4559-9051-28F71790CA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4" t="13721" r="22244" b="12515"/>
          <a:stretch/>
        </p:blipFill>
        <p:spPr bwMode="auto">
          <a:xfrm>
            <a:off x="8726810" y="4161018"/>
            <a:ext cx="3043989" cy="270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Bar graph with upward trend">
            <a:extLst>
              <a:ext uri="{FF2B5EF4-FFF2-40B4-BE49-F238E27FC236}">
                <a16:creationId xmlns:a16="http://schemas.microsoft.com/office/drawing/2014/main" id="{6162138D-0A3C-4810-91DA-B90AA37AA6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41773" y="5058253"/>
            <a:ext cx="914400" cy="914400"/>
          </a:xfrm>
          <a:prstGeom prst="rect">
            <a:avLst/>
          </a:prstGeom>
        </p:spPr>
      </p:pic>
      <p:pic>
        <p:nvPicPr>
          <p:cNvPr id="8" name="Graphic 7" descr="Presentation with bar chart">
            <a:extLst>
              <a:ext uri="{FF2B5EF4-FFF2-40B4-BE49-F238E27FC236}">
                <a16:creationId xmlns:a16="http://schemas.microsoft.com/office/drawing/2014/main" id="{11D06F72-9DFA-42A3-B871-8D45BC3D4F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89887" y="2612266"/>
            <a:ext cx="914400" cy="914400"/>
          </a:xfrm>
          <a:prstGeom prst="rect">
            <a:avLst/>
          </a:prstGeom>
        </p:spPr>
      </p:pic>
      <p:pic>
        <p:nvPicPr>
          <p:cNvPr id="10" name="Graphic 9" descr="Research">
            <a:extLst>
              <a:ext uri="{FF2B5EF4-FFF2-40B4-BE49-F238E27FC236}">
                <a16:creationId xmlns:a16="http://schemas.microsoft.com/office/drawing/2014/main" id="{CAB9BB67-B0AA-410C-8C03-9A31CFF18D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22391" y="5058253"/>
            <a:ext cx="914400" cy="914400"/>
          </a:xfrm>
          <a:prstGeom prst="rect">
            <a:avLst/>
          </a:prstGeom>
        </p:spPr>
      </p:pic>
      <p:pic>
        <p:nvPicPr>
          <p:cNvPr id="12" name="Graphic 11" descr="Pie chart">
            <a:extLst>
              <a:ext uri="{FF2B5EF4-FFF2-40B4-BE49-F238E27FC236}">
                <a16:creationId xmlns:a16="http://schemas.microsoft.com/office/drawing/2014/main" id="{5CADE8E6-89BC-45DE-ABB9-BFBEB278650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514366" y="1007628"/>
            <a:ext cx="914400" cy="914400"/>
          </a:xfrm>
          <a:prstGeom prst="rect">
            <a:avLst/>
          </a:prstGeom>
        </p:spPr>
      </p:pic>
      <p:pic>
        <p:nvPicPr>
          <p:cNvPr id="14" name="Graphic 13" descr="Table">
            <a:extLst>
              <a:ext uri="{FF2B5EF4-FFF2-40B4-BE49-F238E27FC236}">
                <a16:creationId xmlns:a16="http://schemas.microsoft.com/office/drawing/2014/main" id="{07D2E98E-FF6B-4E36-8417-6DE3156AF4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43910" y="2612266"/>
            <a:ext cx="914400" cy="9144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FB01DF4-7BD8-4CB3-A107-5EAD8EBAC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743" y="-74094"/>
            <a:ext cx="10515600" cy="1133693"/>
          </a:xfrm>
        </p:spPr>
        <p:txBody>
          <a:bodyPr>
            <a:normAutofit/>
          </a:bodyPr>
          <a:lstStyle/>
          <a:p>
            <a:pPr algn="ctr"/>
            <a:r>
              <a:rPr lang="en-IN" sz="5200" b="1" dirty="0">
                <a:solidFill>
                  <a:srgbClr val="002060"/>
                </a:solidFill>
              </a:rPr>
              <a:t>Tools	</a:t>
            </a:r>
          </a:p>
        </p:txBody>
      </p:sp>
    </p:spTree>
    <p:extLst>
      <p:ext uri="{BB962C8B-B14F-4D97-AF65-F5344CB8AC3E}">
        <p14:creationId xmlns:p14="http://schemas.microsoft.com/office/powerpoint/2010/main" val="2134516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250DC2A-01D2-4CAE-A6E9-FA00D40AB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841"/>
            <a:ext cx="6587272" cy="63535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63F4B3-6044-4F74-B9B1-82D5ECFB8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604" y="873774"/>
            <a:ext cx="6587272" cy="52996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B1B247-C54C-4042-8F37-3354B7AF43A4}"/>
              </a:ext>
            </a:extLst>
          </p:cNvPr>
          <p:cNvSpPr txBox="1"/>
          <p:nvPr/>
        </p:nvSpPr>
        <p:spPr>
          <a:xfrm>
            <a:off x="7729051" y="6054013"/>
            <a:ext cx="3697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</a:rPr>
              <a:t>Analysis in Python</a:t>
            </a:r>
          </a:p>
        </p:txBody>
      </p:sp>
    </p:spTree>
    <p:extLst>
      <p:ext uri="{BB962C8B-B14F-4D97-AF65-F5344CB8AC3E}">
        <p14:creationId xmlns:p14="http://schemas.microsoft.com/office/powerpoint/2010/main" val="3949654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553AC8D-0FA3-4D8A-8088-2D14357D1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"/>
            <a:ext cx="4292951" cy="30663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443088-41E9-4BEC-8CAA-DF2CB2FFD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606"/>
            <a:ext cx="4292952" cy="3066394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2B6BA02C-2ADC-4D48-8668-3E19CCA09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953" y="-5"/>
            <a:ext cx="7899048" cy="687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AEBC57A-0047-4B5C-9C7A-FBAE191C484C}"/>
              </a:ext>
            </a:extLst>
          </p:cNvPr>
          <p:cNvSpPr txBox="1"/>
          <p:nvPr/>
        </p:nvSpPr>
        <p:spPr>
          <a:xfrm>
            <a:off x="896518" y="3101172"/>
            <a:ext cx="2583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Analysis in R</a:t>
            </a:r>
          </a:p>
        </p:txBody>
      </p:sp>
    </p:spTree>
    <p:extLst>
      <p:ext uri="{BB962C8B-B14F-4D97-AF65-F5344CB8AC3E}">
        <p14:creationId xmlns:p14="http://schemas.microsoft.com/office/powerpoint/2010/main" val="1013619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DCFA9247C8124418D7632FD9E03FA07" ma:contentTypeVersion="9" ma:contentTypeDescription="Create a new document." ma:contentTypeScope="" ma:versionID="d39c9162f8e198bc455180da61c6113f">
  <xsd:schema xmlns:xsd="http://www.w3.org/2001/XMLSchema" xmlns:xs="http://www.w3.org/2001/XMLSchema" xmlns:p="http://schemas.microsoft.com/office/2006/metadata/properties" xmlns:ns2="bfd01d8d-28af-4db5-9926-36507bea21ac" targetNamespace="http://schemas.microsoft.com/office/2006/metadata/properties" ma:root="true" ma:fieldsID="711762db7fbcd0bf00d1a7beb4c7c276" ns2:_="">
    <xsd:import namespace="bfd01d8d-28af-4db5-9926-36507bea21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d01d8d-28af-4db5-9926-36507bea21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7791AA6-D4D9-46A5-8758-1F17F018E38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59CDEE5-7CE7-4845-A049-8797E81CEF1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C2523AA-5C48-4781-B530-1F71691071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d01d8d-28af-4db5-9926-36507bea21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1055</TotalTime>
  <Words>304</Words>
  <Application>Microsoft Office PowerPoint</Application>
  <PresentationFormat>Widescreen</PresentationFormat>
  <Paragraphs>73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Monaco</vt:lpstr>
      <vt:lpstr>Trebuchet MS</vt:lpstr>
      <vt:lpstr>Office Theme</vt:lpstr>
      <vt:lpstr>PowerPoint Presentation</vt:lpstr>
      <vt:lpstr>Facts</vt:lpstr>
      <vt:lpstr>PowerPoint Presentation</vt:lpstr>
      <vt:lpstr>Introduction </vt:lpstr>
      <vt:lpstr>Business  Questions</vt:lpstr>
      <vt:lpstr>Exploratory Data Analysis</vt:lpstr>
      <vt:lpstr>Tools </vt:lpstr>
      <vt:lpstr>PowerPoint Presentation</vt:lpstr>
      <vt:lpstr>PowerPoint Presentation</vt:lpstr>
      <vt:lpstr>PowerPoint Presentation</vt:lpstr>
      <vt:lpstr>Linear Regression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XN PROJECT: EDA &amp; WORKPLAN </dc:title>
  <dc:creator>Sashank Yakkali</dc:creator>
  <cp:lastModifiedBy>Sunil Raj Thota</cp:lastModifiedBy>
  <cp:revision>353</cp:revision>
  <dcterms:created xsi:type="dcterms:W3CDTF">2021-05-24T16:02:00Z</dcterms:created>
  <dcterms:modified xsi:type="dcterms:W3CDTF">2021-06-29T23:39:38Z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0x0101002DCFA9247C8124418D7632FD9E03FA07</vt:lpwstr>
  </property>
</Properties>
</file>